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9C4373-BCE1-46B4-9547-85BE21E5BC72}" v="8" dt="2025-01-31T13:25:19.4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D15EF7-A3CF-97D3-D0AD-D6B421B49B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B618FE8-C158-F2F6-1AB1-7A81574E0D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626CA85-09C6-13BA-877A-097B5E183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E067E-CB8E-4423-8AA4-E96C96178E23}" type="datetimeFigureOut">
              <a:rPr lang="it-IT" smtClean="0"/>
              <a:t>31/01/2025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44EAAE9-55A0-8725-0B36-EDA2CCF52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775B56C-F2CB-91EA-738F-E77FAF146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49C7-E0C6-4592-BF71-242CF5BF24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1501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4CEF92-CF17-7C96-2EF3-F86F3C717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D48E0ED-DF20-E8E4-C54A-BE78EF6792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5F7DFBE-B2E3-B927-14B7-4A2DDE7FB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E067E-CB8E-4423-8AA4-E96C96178E23}" type="datetimeFigureOut">
              <a:rPr lang="it-IT" smtClean="0"/>
              <a:t>31/01/2025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60BEF9D-8155-ABEA-106F-10964BD7A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F576A14-373B-2699-C99A-13A351026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49C7-E0C6-4592-BF71-242CF5BF24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9006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5C8B7CEF-7143-8541-159A-43BDDA887E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998F284-F42C-67D3-56CB-A54E8F0E33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C62F3C0-393B-1BB9-F7E4-4CBC19EFF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E067E-CB8E-4423-8AA4-E96C96178E23}" type="datetimeFigureOut">
              <a:rPr lang="it-IT" smtClean="0"/>
              <a:t>31/01/2025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6D78F2F-9881-F17F-DAFF-A9501C4AF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39F3DA4-1527-726A-0489-F6D12E5C7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49C7-E0C6-4592-BF71-242CF5BF24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5284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4AFB83D-4F21-CE9C-10A7-7FE12D813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52AC8E6-42DA-928D-EF94-3FFAC94B2B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179F35B-143D-926B-011B-A4658CC70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E067E-CB8E-4423-8AA4-E96C96178E23}" type="datetimeFigureOut">
              <a:rPr lang="it-IT" smtClean="0"/>
              <a:t>31/01/2025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CA98780-9F3D-6607-E905-483ABD408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2D19D69-7540-0141-7E43-5DB902F0F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49C7-E0C6-4592-BF71-242CF5BF24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3721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E9B0C8-F109-12CA-9AE7-9C0816DC2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59B5CC9-4221-4A96-783B-0180460A3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FD80D43-B662-C239-5427-F358E20A9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E067E-CB8E-4423-8AA4-E96C96178E23}" type="datetimeFigureOut">
              <a:rPr lang="it-IT" smtClean="0"/>
              <a:t>31/01/2025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6BFE90A-52FB-346C-81C0-384ADCFD1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081C2C7-CB8E-1D1B-D74F-849D780BA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49C7-E0C6-4592-BF71-242CF5BF24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5902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CDBE31-CDD3-BEB1-58B6-4B6E8C198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B857471-6D05-18C5-BA81-7485F07ABC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7BFB1EB-80DF-FD1E-672E-17D48965A2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DB9B5F2-0E18-9B92-F7F3-A77299453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E067E-CB8E-4423-8AA4-E96C96178E23}" type="datetimeFigureOut">
              <a:rPr lang="it-IT" smtClean="0"/>
              <a:t>31/01/2025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2C77929-EE8D-FC8E-49AD-921753691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5556A2B-98A6-D70D-4245-BD9FE05F5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49C7-E0C6-4592-BF71-242CF5BF24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231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514CB7-ABEF-B274-94EF-A6364ACB3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7C77FDA-2CB3-782F-D99B-EC767059D4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5E49D00-0B97-8E0B-C5F4-6162F525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833E016-DE24-D8B2-9551-08C346630A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F061A63-E299-FFF1-3955-E52D179D79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5902E0C9-2EB1-DA27-8486-D7A985E10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E067E-CB8E-4423-8AA4-E96C96178E23}" type="datetimeFigureOut">
              <a:rPr lang="it-IT" smtClean="0"/>
              <a:t>31/01/2025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A077031-236D-5541-6248-856EF23F1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DD85C28-4AB1-8832-DFDC-52F6FA706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49C7-E0C6-4592-BF71-242CF5BF24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6972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4F5036-C35D-4B15-4E55-4A9F998C6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215343F-5416-C4E5-8BFB-7A947A817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E067E-CB8E-4423-8AA4-E96C96178E23}" type="datetimeFigureOut">
              <a:rPr lang="it-IT" smtClean="0"/>
              <a:t>31/01/2025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22433C5-A6F6-5CC0-91B8-A8F501623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9EAD602-A968-506A-B026-F7F12214F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49C7-E0C6-4592-BF71-242CF5BF24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674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40945D2-72EE-F5AB-2741-31C527D57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E067E-CB8E-4423-8AA4-E96C96178E23}" type="datetimeFigureOut">
              <a:rPr lang="it-IT" smtClean="0"/>
              <a:t>31/01/2025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5EE5DD1-CDE4-D3A9-1D83-3FC02459B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A1546E8-172B-8BB6-7B45-B2CB2BC26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49C7-E0C6-4592-BF71-242CF5BF24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0687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288921-4948-57C4-4249-DA677BC7F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2317C52-5ACC-D6E6-97B2-6FBB10DDC7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E34CC58-4474-38BF-0F78-34FFEA5125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E445B57-0314-89DC-0B6D-7F125714C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E067E-CB8E-4423-8AA4-E96C96178E23}" type="datetimeFigureOut">
              <a:rPr lang="it-IT" smtClean="0"/>
              <a:t>31/01/2025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38F044C-798C-2E46-790F-EC05B382E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89FFAEE-D72E-C680-D18B-AD6481503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49C7-E0C6-4592-BF71-242CF5BF24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4473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4CED0A-BDCC-12E6-01B1-8975486B3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90C88F1-97C4-5D64-3790-EC7C099C2F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8950207-EF23-E870-34FF-45894239E5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51FFAA6-808B-FE74-58A6-E9190AED6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E067E-CB8E-4423-8AA4-E96C96178E23}" type="datetimeFigureOut">
              <a:rPr lang="it-IT" smtClean="0"/>
              <a:t>31/01/2025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DDB100F-E9B4-C62F-7F74-FC5BE3C7D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336B1BD-1D6C-B6F8-6629-9ECEDD33F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49C7-E0C6-4592-BF71-242CF5BF24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8902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9EDE79C7-C087-33FA-4610-5D41B7EA7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797BDD7-472F-786A-8DEA-D957CDA95D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F7CE1C4-1C23-FA85-1D10-9B6ED4D8DF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5E067E-CB8E-4423-8AA4-E96C96178E23}" type="datetimeFigureOut">
              <a:rPr lang="it-IT" smtClean="0"/>
              <a:t>31/01/2025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F1D68F2-6BEA-D445-9169-48400C6EA8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2B067D4-7438-C8AF-63FD-C0D5B5FCD1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0E49C7-E0C6-4592-BF71-242CF5BF24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8038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0">
            <a:extLst>
              <a:ext uri="{FF2B5EF4-FFF2-40B4-BE49-F238E27FC236}">
                <a16:creationId xmlns:a16="http://schemas.microsoft.com/office/drawing/2014/main" id="{BF65200E-BE19-61BA-8C12-E73CE7790A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0" y="4850097"/>
            <a:ext cx="12202175" cy="2021488"/>
            <a:chOff x="-1" y="-29768"/>
            <a:chExt cx="12202175" cy="1519356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4DCB7929-1F93-E966-9A22-29A959C2A5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5341412" y="-5371175"/>
              <a:ext cx="1519350" cy="12202174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0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2">
              <a:extLst>
                <a:ext uri="{FF2B5EF4-FFF2-40B4-BE49-F238E27FC236}">
                  <a16:creationId xmlns:a16="http://schemas.microsoft.com/office/drawing/2014/main" id="{6E9333BF-F59E-1341-F162-50F5832385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9289101" y="-1429602"/>
              <a:ext cx="1507122" cy="4319024"/>
            </a:xfrm>
            <a:prstGeom prst="rect">
              <a:avLst/>
            </a:prstGeom>
            <a:gradFill>
              <a:gsLst>
                <a:gs pos="5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DF345832-F005-417F-6A2A-8481A275FF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3962663" y="-3992432"/>
              <a:ext cx="1519356" cy="9444683"/>
            </a:xfrm>
            <a:prstGeom prst="rect">
              <a:avLst/>
            </a:prstGeom>
            <a:gradFill>
              <a:gsLst>
                <a:gs pos="2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75000"/>
                    <a:alpha val="70000"/>
                  </a:schemeClr>
                </a:gs>
              </a:gsLst>
              <a:lin ang="9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268307DF-7219-A6B1-5B50-F4BED93FFE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1630" y="5167418"/>
            <a:ext cx="8949690" cy="702264"/>
          </a:xfrm>
        </p:spPr>
        <p:txBody>
          <a:bodyPr anchor="b">
            <a:normAutofit/>
          </a:bodyPr>
          <a:lstStyle/>
          <a:p>
            <a:r>
              <a:rPr lang="it-IT" sz="3600" dirty="0">
                <a:solidFill>
                  <a:srgbClr val="FFFFFF"/>
                </a:solidFill>
              </a:rPr>
              <a:t>Iniziativa Ispra una </a:t>
            </a:r>
            <a:r>
              <a:rPr lang="it-IT" sz="3600" dirty="0" err="1">
                <a:solidFill>
                  <a:srgbClr val="FFFFFF"/>
                </a:solidFill>
              </a:rPr>
              <a:t>gionata</a:t>
            </a:r>
            <a:r>
              <a:rPr lang="it-IT" sz="3600" dirty="0">
                <a:solidFill>
                  <a:srgbClr val="FFFFFF"/>
                </a:solidFill>
              </a:rPr>
              <a:t> in città …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87460BE-B0B2-BA2B-12B1-ABE379951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10034" y="5874999"/>
            <a:ext cx="10495727" cy="504645"/>
          </a:xfrm>
        </p:spPr>
        <p:txBody>
          <a:bodyPr anchor="t">
            <a:normAutofit fontScale="62500" lnSpcReduction="20000"/>
          </a:bodyPr>
          <a:lstStyle/>
          <a:p>
            <a:r>
              <a:rPr lang="it-IT" sz="1800" dirty="0">
                <a:solidFill>
                  <a:srgbClr val="FFFFFF"/>
                </a:solidFill>
              </a:rPr>
              <a:t>Focus Geosfera IC Ormea Plesso Orbassano </a:t>
            </a:r>
          </a:p>
          <a:p>
            <a:r>
              <a:rPr lang="it-IT" sz="1800" dirty="0">
                <a:solidFill>
                  <a:srgbClr val="FFFFFF"/>
                </a:solidFill>
              </a:rPr>
              <a:t>docente di riferimento Paola </a:t>
            </a:r>
            <a:r>
              <a:rPr lang="it-IT" sz="1800" dirty="0" err="1">
                <a:solidFill>
                  <a:srgbClr val="FFFFFF"/>
                </a:solidFill>
              </a:rPr>
              <a:t>Micello</a:t>
            </a:r>
            <a:r>
              <a:rPr lang="it-IT" sz="1800" dirty="0">
                <a:solidFill>
                  <a:srgbClr val="FFFFFF"/>
                </a:solidFill>
              </a:rPr>
              <a:t> classi VC e VA </a:t>
            </a:r>
          </a:p>
        </p:txBody>
      </p:sp>
      <p:pic>
        <p:nvPicPr>
          <p:cNvPr id="5" name="Immagine 4" descr="Immagine che contiene testo, Arte bambini, disegno, calligrafia&#10;&#10;Descrizione generata automaticamente">
            <a:extLst>
              <a:ext uri="{FF2B5EF4-FFF2-40B4-BE49-F238E27FC236}">
                <a16:creationId xmlns:a16="http://schemas.microsoft.com/office/drawing/2014/main" id="{0CB9084C-B73A-5FCC-9A73-4C8099DEC645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238" y="66057"/>
            <a:ext cx="6007926" cy="4505943"/>
          </a:xfrm>
          <a:prstGeom prst="rect">
            <a:avLst/>
          </a:prstGeom>
        </p:spPr>
      </p:pic>
      <p:pic>
        <p:nvPicPr>
          <p:cNvPr id="16" name="Immagine 15" descr="Immagine che contiene testo, Arte bambini, carta, mappa&#10;&#10;Descrizione generata automaticamente">
            <a:extLst>
              <a:ext uri="{FF2B5EF4-FFF2-40B4-BE49-F238E27FC236}">
                <a16:creationId xmlns:a16="http://schemas.microsoft.com/office/drawing/2014/main" id="{BC828168-CEC7-80D0-34E6-60CABB5784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7906" y="66057"/>
            <a:ext cx="5917856" cy="454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848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Segnaposto contenuto 14" descr="Immagine che contiene testo, Arte bambini, disegno, illustrazione&#10;&#10;Descrizione generata automaticamente">
            <a:extLst>
              <a:ext uri="{FF2B5EF4-FFF2-40B4-BE49-F238E27FC236}">
                <a16:creationId xmlns:a16="http://schemas.microsoft.com/office/drawing/2014/main" id="{7C6EA6E6-3C9C-1C1B-BAB3-8834FD642E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1" r="-2" b="5778"/>
          <a:stretch/>
        </p:blipFill>
        <p:spPr>
          <a:xfrm>
            <a:off x="-6588" y="10"/>
            <a:ext cx="12198588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838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D073016-B734-483B-8953-5BADEE1451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38600" y="0"/>
            <a:ext cx="8157458" cy="6858000"/>
          </a:xfrm>
          <a:prstGeom prst="rect">
            <a:avLst/>
          </a:prstGeom>
          <a:gradFill>
            <a:gsLst>
              <a:gs pos="2000">
                <a:schemeClr val="accent1"/>
              </a:gs>
              <a:gs pos="78000">
                <a:schemeClr val="accent1">
                  <a:lumMod val="50000"/>
                </a:schemeClr>
              </a:gs>
              <a:gs pos="100000">
                <a:srgbClr val="000000">
                  <a:alpha val="85000"/>
                </a:srgb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0A7EAB6-59D3-4325-8DE6-E0CA4009CE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4537" y="1839884"/>
            <a:ext cx="8157460" cy="5017687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  <a:alpha val="30000"/>
                </a:schemeClr>
              </a:gs>
              <a:gs pos="100000">
                <a:srgbClr val="000000">
                  <a:alpha val="44000"/>
                </a:srgb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4063179" y="-33131"/>
            <a:ext cx="6857999" cy="6923403"/>
          </a:xfrm>
          <a:prstGeom prst="rect">
            <a:avLst/>
          </a:prstGeom>
          <a:gradFill>
            <a:gsLst>
              <a:gs pos="56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Segnaposto contenuto 12" descr="Immagine che contiene testo, Arte bambini, Prodotto di carta, carta&#10;&#10;Descrizione generata automaticamente">
            <a:extLst>
              <a:ext uri="{FF2B5EF4-FFF2-40B4-BE49-F238E27FC236}">
                <a16:creationId xmlns:a16="http://schemas.microsoft.com/office/drawing/2014/main" id="{CB5AFB59-7033-940B-2D51-FDF8B8254A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8" b="24516"/>
          <a:stretch/>
        </p:blipFill>
        <p:spPr>
          <a:xfrm>
            <a:off x="811819" y="457200"/>
            <a:ext cx="10568362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616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D073016-B734-483B-8953-5BADEE1451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38600" y="0"/>
            <a:ext cx="8157458" cy="6858000"/>
          </a:xfrm>
          <a:prstGeom prst="rect">
            <a:avLst/>
          </a:prstGeom>
          <a:gradFill>
            <a:gsLst>
              <a:gs pos="2000">
                <a:schemeClr val="accent1"/>
              </a:gs>
              <a:gs pos="78000">
                <a:schemeClr val="accent1">
                  <a:lumMod val="50000"/>
                </a:schemeClr>
              </a:gs>
              <a:gs pos="100000">
                <a:srgbClr val="000000">
                  <a:alpha val="85000"/>
                </a:srgb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0A7EAB6-59D3-4325-8DE6-E0CA4009CE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4537" y="1839884"/>
            <a:ext cx="8157460" cy="5017687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  <a:alpha val="30000"/>
                </a:schemeClr>
              </a:gs>
              <a:gs pos="100000">
                <a:srgbClr val="000000">
                  <a:alpha val="44000"/>
                </a:srgb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4063179" y="-33131"/>
            <a:ext cx="6857999" cy="6923403"/>
          </a:xfrm>
          <a:prstGeom prst="rect">
            <a:avLst/>
          </a:prstGeom>
          <a:gradFill>
            <a:gsLst>
              <a:gs pos="56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Segnaposto contenuto 3" descr="Immagine che contiene testo, Arte bambini, calligrafia, lettera&#10;&#10;Descrizione generata automaticamente">
            <a:extLst>
              <a:ext uri="{FF2B5EF4-FFF2-40B4-BE49-F238E27FC236}">
                <a16:creationId xmlns:a16="http://schemas.microsoft.com/office/drawing/2014/main" id="{64271D3B-70C4-1C91-326E-75D5D9BC4A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43" b="14687"/>
          <a:stretch/>
        </p:blipFill>
        <p:spPr>
          <a:xfrm>
            <a:off x="457200" y="457200"/>
            <a:ext cx="11277600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437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D073016-B734-483B-8953-5BADEE1451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38600" y="0"/>
            <a:ext cx="8157458" cy="6858000"/>
          </a:xfrm>
          <a:prstGeom prst="rect">
            <a:avLst/>
          </a:prstGeom>
          <a:gradFill>
            <a:gsLst>
              <a:gs pos="2000">
                <a:schemeClr val="accent1"/>
              </a:gs>
              <a:gs pos="78000">
                <a:schemeClr val="accent1">
                  <a:lumMod val="50000"/>
                </a:schemeClr>
              </a:gs>
              <a:gs pos="100000">
                <a:srgbClr val="000000">
                  <a:alpha val="85000"/>
                </a:srgb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0A7EAB6-59D3-4325-8DE6-E0CA4009CE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4537" y="1839884"/>
            <a:ext cx="8157460" cy="5017687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  <a:alpha val="30000"/>
                </a:schemeClr>
              </a:gs>
              <a:gs pos="100000">
                <a:srgbClr val="000000">
                  <a:alpha val="44000"/>
                </a:srgb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4063179" y="-33131"/>
            <a:ext cx="6857999" cy="6923403"/>
          </a:xfrm>
          <a:prstGeom prst="rect">
            <a:avLst/>
          </a:prstGeom>
          <a:gradFill>
            <a:gsLst>
              <a:gs pos="56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B0C379DF-9860-1516-0CB4-D7C8290C20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38120" y="179183"/>
            <a:ext cx="8665027" cy="6498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4870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22</Words>
  <Application>Microsoft Office PowerPoint</Application>
  <PresentationFormat>Widescreen</PresentationFormat>
  <Paragraphs>3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Tema di Office</vt:lpstr>
      <vt:lpstr>Iniziativa Ispra una gionata in città …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Giuliana Giardi</dc:creator>
  <cp:lastModifiedBy>Giuliana Giardi</cp:lastModifiedBy>
  <cp:revision>2</cp:revision>
  <dcterms:created xsi:type="dcterms:W3CDTF">2025-01-31T13:20:39Z</dcterms:created>
  <dcterms:modified xsi:type="dcterms:W3CDTF">2025-01-31T13:42:38Z</dcterms:modified>
</cp:coreProperties>
</file>