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9C4373-BCE1-46B4-9547-85BE21E5BC72}" v="8" dt="2025-01-31T13:25:19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15EF7-A3CF-97D3-D0AD-D6B421B49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618FE8-C158-F2F6-1AB1-7A81574E0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26CA85-09C6-13BA-877A-097B5E18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4EAAE9-55A0-8725-0B36-EDA2CCF5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75B56C-F2CB-91EA-738F-E77FAF14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5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4CEF92-CF17-7C96-2EF3-F86F3C71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48E0ED-DF20-E8E4-C54A-BE78EF679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F7DFBE-B2E3-B927-14B7-4A2DDE7F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0BEF9D-8155-ABEA-106F-10964BD7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576A14-373B-2699-C99A-13A35102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00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C8B7CEF-7143-8541-159A-43BDDA887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98F284-F42C-67D3-56CB-A54E8F0E3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62F3C0-393B-1BB9-F7E4-4CBC19EFF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D78F2F-9881-F17F-DAFF-A9501C4A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9F3DA4-1527-726A-0489-F6D12E5C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28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FB83D-4F21-CE9C-10A7-7FE12D81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2AC8E6-42DA-928D-EF94-3FFAC94B2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79F35B-143D-926B-011B-A4658CC7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A98780-9F3D-6607-E905-483ABD40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D19D69-7540-0141-7E43-5DB902F0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72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E9B0C8-F109-12CA-9AE7-9C0816DC2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9B5CC9-4221-4A96-783B-0180460A3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D80D43-B662-C239-5427-F358E20A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BFE90A-52FB-346C-81C0-384ADCFD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81C2C7-CB8E-1D1B-D74F-849D780B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90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CDBE31-CDD3-BEB1-58B6-4B6E8C198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857471-6D05-18C5-BA81-7485F07AB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BFB1EB-80DF-FD1E-672E-17D48965A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B9B5F2-0E18-9B92-F7F3-A7729945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C77929-EE8D-FC8E-49AD-92175369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556A2B-98A6-D70D-4245-BD9FE05F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3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514CB7-ABEF-B274-94EF-A6364ACB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C77FDA-2CB3-782F-D99B-EC767059D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E49D00-0B97-8E0B-C5F4-6162F525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833E016-DE24-D8B2-9551-08C346630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F061A63-E299-FFF1-3955-E52D179D7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902E0C9-2EB1-DA27-8486-D7A985E10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A077031-236D-5541-6248-856EF23F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DD85C28-4AB1-8832-DFDC-52F6FA70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97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4F5036-C35D-4B15-4E55-4A9F998C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15343F-5416-C4E5-8BFB-7A947A81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22433C5-A6F6-5CC0-91B8-A8F50162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9EAD602-A968-506A-B026-F7F12214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74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40945D2-72EE-F5AB-2741-31C527D57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EE5DD1-CDE4-D3A9-1D83-3FC02459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A1546E8-172B-8BB6-7B45-B2CB2BC2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68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288921-4948-57C4-4249-DA677BC7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17C52-5ACC-D6E6-97B2-6FBB10DDC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E34CC58-4474-38BF-0F78-34FFEA512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445B57-0314-89DC-0B6D-7F125714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8F044C-798C-2E46-790F-EC05B382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9FFAEE-D72E-C680-D18B-AD648150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47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CED0A-BDCC-12E6-01B1-8975486B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90C88F1-97C4-5D64-3790-EC7C099C2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950207-EF23-E870-34FF-45894239E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1FFAA6-808B-FE74-58A6-E9190AED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DB100F-E9B4-C62F-7F74-FC5BE3C7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336B1BD-1D6C-B6F8-6629-9ECEDD33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9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EDE79C7-C087-33FA-4610-5D41B7EA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97BDD7-472F-786A-8DEA-D957CDA95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7CE1C4-1C23-FA85-1D10-9B6ED4D8D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5E067E-CB8E-4423-8AA4-E96C96178E23}" type="datetimeFigureOut">
              <a:rPr lang="it-IT" smtClean="0"/>
              <a:t>31/01/2025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D68F2-6BEA-D445-9169-48400C6EA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B067D4-7438-C8AF-63FD-C0D5B5FCD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0E49C7-E0C6-4592-BF71-242CF5BF24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3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0">
            <a:extLst>
              <a:ext uri="{FF2B5EF4-FFF2-40B4-BE49-F238E27FC236}">
                <a16:creationId xmlns:a16="http://schemas.microsoft.com/office/drawing/2014/main" id="{BF65200E-BE19-61BA-8C12-E73CE7790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4850097"/>
            <a:ext cx="12202175" cy="2021488"/>
            <a:chOff x="-1" y="-29768"/>
            <a:chExt cx="12202175" cy="151935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CB7929-1F93-E966-9A22-29A959C2A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6E9333BF-F59E-1341-F162-50F583238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F345832-F005-417F-6A2A-8481A275FF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962663" y="-3992432"/>
              <a:ext cx="1519356" cy="944468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9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268307DF-7219-A6B1-5B50-F4BED93FF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630" y="5167418"/>
            <a:ext cx="8949690" cy="702264"/>
          </a:xfrm>
        </p:spPr>
        <p:txBody>
          <a:bodyPr anchor="b">
            <a:normAutofit/>
          </a:bodyPr>
          <a:lstStyle/>
          <a:p>
            <a:r>
              <a:rPr lang="it-IT" sz="3600" dirty="0">
                <a:solidFill>
                  <a:srgbClr val="FFFFFF"/>
                </a:solidFill>
              </a:rPr>
              <a:t>Iniziativa Ispra una </a:t>
            </a:r>
            <a:r>
              <a:rPr lang="it-IT" sz="3600" dirty="0" err="1">
                <a:solidFill>
                  <a:srgbClr val="FFFFFF"/>
                </a:solidFill>
              </a:rPr>
              <a:t>gionata</a:t>
            </a:r>
            <a:r>
              <a:rPr lang="it-IT" sz="3600" dirty="0">
                <a:solidFill>
                  <a:srgbClr val="FFFFFF"/>
                </a:solidFill>
              </a:rPr>
              <a:t> in città …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7460BE-B0B2-BA2B-12B1-ABE379951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034" y="5874999"/>
            <a:ext cx="10495727" cy="504645"/>
          </a:xfrm>
        </p:spPr>
        <p:txBody>
          <a:bodyPr anchor="t">
            <a:normAutofit fontScale="62500" lnSpcReduction="20000"/>
          </a:bodyPr>
          <a:lstStyle/>
          <a:p>
            <a:r>
              <a:rPr lang="it-IT" sz="1800" dirty="0">
                <a:solidFill>
                  <a:srgbClr val="FFFFFF"/>
                </a:solidFill>
              </a:rPr>
              <a:t>Focus Geosfera IC Ormea Plesso Orbassano </a:t>
            </a:r>
          </a:p>
          <a:p>
            <a:r>
              <a:rPr lang="it-IT" sz="1800" dirty="0">
                <a:solidFill>
                  <a:srgbClr val="FFFFFF"/>
                </a:solidFill>
              </a:rPr>
              <a:t>docente di riferimento Paola </a:t>
            </a:r>
            <a:r>
              <a:rPr lang="it-IT" sz="1800" dirty="0" err="1">
                <a:solidFill>
                  <a:srgbClr val="FFFFFF"/>
                </a:solidFill>
              </a:rPr>
              <a:t>Micello</a:t>
            </a:r>
            <a:r>
              <a:rPr lang="it-IT" sz="1800" dirty="0">
                <a:solidFill>
                  <a:srgbClr val="FFFFFF"/>
                </a:solidFill>
              </a:rPr>
              <a:t> classi VC e VA </a:t>
            </a:r>
          </a:p>
        </p:txBody>
      </p:sp>
      <p:pic>
        <p:nvPicPr>
          <p:cNvPr id="5" name="Immagine 4" descr="Immagine che contiene testo, Arte bambini, disegno, calligrafia&#10;&#10;Descrizione generata automaticamente">
            <a:extLst>
              <a:ext uri="{FF2B5EF4-FFF2-40B4-BE49-F238E27FC236}">
                <a16:creationId xmlns:a16="http://schemas.microsoft.com/office/drawing/2014/main" id="{0CB9084C-B73A-5FCC-9A73-4C8099DEC64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38" y="66057"/>
            <a:ext cx="6007926" cy="4505943"/>
          </a:xfrm>
          <a:prstGeom prst="rect">
            <a:avLst/>
          </a:prstGeom>
        </p:spPr>
      </p:pic>
      <p:pic>
        <p:nvPicPr>
          <p:cNvPr id="16" name="Immagine 15" descr="Immagine che contiene testo, Arte bambini, carta, mappa&#10;&#10;Descrizione generata automaticamente">
            <a:extLst>
              <a:ext uri="{FF2B5EF4-FFF2-40B4-BE49-F238E27FC236}">
                <a16:creationId xmlns:a16="http://schemas.microsoft.com/office/drawing/2014/main" id="{BC828168-CEC7-80D0-34E6-60CABB5784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906" y="66057"/>
            <a:ext cx="5917856" cy="45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4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egnaposto contenuto 14" descr="Immagine che contiene testo, Arte bambini, disegno, illustrazione&#10;&#10;Descrizione generata automaticamente">
            <a:extLst>
              <a:ext uri="{FF2B5EF4-FFF2-40B4-BE49-F238E27FC236}">
                <a16:creationId xmlns:a16="http://schemas.microsoft.com/office/drawing/2014/main" id="{7C6EA6E6-3C9C-1C1B-BAB3-8834FD642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1" r="-2" b="5778"/>
          <a:stretch/>
        </p:blipFill>
        <p:spPr>
          <a:xfrm>
            <a:off x="-6588" y="10"/>
            <a:ext cx="1219858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Segnaposto contenuto 12" descr="Immagine che contiene testo, Arte bambini, Prodotto di carta, carta&#10;&#10;Descrizione generata automaticamente">
            <a:extLst>
              <a:ext uri="{FF2B5EF4-FFF2-40B4-BE49-F238E27FC236}">
                <a16:creationId xmlns:a16="http://schemas.microsoft.com/office/drawing/2014/main" id="{CB5AFB59-7033-940B-2D51-FDF8B8254A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" b="24516"/>
          <a:stretch/>
        </p:blipFill>
        <p:spPr>
          <a:xfrm>
            <a:off x="811819" y="457200"/>
            <a:ext cx="1056836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1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egnaposto contenuto 3" descr="Immagine che contiene testo, Arte bambini, calligrafia, lettera&#10;&#10;Descrizione generata automaticamente">
            <a:extLst>
              <a:ext uri="{FF2B5EF4-FFF2-40B4-BE49-F238E27FC236}">
                <a16:creationId xmlns:a16="http://schemas.microsoft.com/office/drawing/2014/main" id="{64271D3B-70C4-1C91-326E-75D5D9BC4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3" b="14687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3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B0C379DF-9860-1516-0CB4-D7C8290C2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120" y="179183"/>
            <a:ext cx="8665027" cy="649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87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di Office</vt:lpstr>
      <vt:lpstr>Iniziativa Ispra una gionata in città …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Giuliana Giardi</dc:creator>
  <cp:lastModifiedBy>Giuliana Giardi</cp:lastModifiedBy>
  <cp:revision>2</cp:revision>
  <dcterms:created xsi:type="dcterms:W3CDTF">2025-01-31T13:20:39Z</dcterms:created>
  <dcterms:modified xsi:type="dcterms:W3CDTF">2025-01-31T13:42:38Z</dcterms:modified>
</cp:coreProperties>
</file>