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1" r:id="rId2"/>
    <p:sldId id="260" r:id="rId3"/>
    <p:sldId id="256" r:id="rId4"/>
    <p:sldId id="257" r:id="rId5"/>
    <p:sldId id="259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C44D86-BF51-4EA0-BCEB-7301074B49B3}" v="3" dt="2024-02-08T09:37:37.5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6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uliana Giardi" userId="f5d8ba6a-048a-419d-b1ea-87ae463fc3ca" providerId="ADAL" clId="{C68C1AA5-055E-48CC-9FDE-4860DF27C683}"/>
    <pc:docChg chg="undo custSel addSld delSld modSld sldOrd">
      <pc:chgData name="Giuliana Giardi" userId="f5d8ba6a-048a-419d-b1ea-87ae463fc3ca" providerId="ADAL" clId="{C68C1AA5-055E-48CC-9FDE-4860DF27C683}" dt="2024-01-22T13:03:31.921" v="354" actId="47"/>
      <pc:docMkLst>
        <pc:docMk/>
      </pc:docMkLst>
      <pc:sldChg chg="addSp delSp modSp new add del mod setBg">
        <pc:chgData name="Giuliana Giardi" userId="f5d8ba6a-048a-419d-b1ea-87ae463fc3ca" providerId="ADAL" clId="{C68C1AA5-055E-48CC-9FDE-4860DF27C683}" dt="2024-01-22T12:50:02.288" v="245" actId="26606"/>
        <pc:sldMkLst>
          <pc:docMk/>
          <pc:sldMk cId="3308551576" sldId="256"/>
        </pc:sldMkLst>
        <pc:spChg chg="mod ord">
          <ac:chgData name="Giuliana Giardi" userId="f5d8ba6a-048a-419d-b1ea-87ae463fc3ca" providerId="ADAL" clId="{C68C1AA5-055E-48CC-9FDE-4860DF27C683}" dt="2024-01-22T12:50:02.288" v="245" actId="26606"/>
          <ac:spMkLst>
            <pc:docMk/>
            <pc:sldMk cId="3308551576" sldId="256"/>
            <ac:spMk id="2" creationId="{07F16161-B528-9DC5-8FCB-55D99963D1BA}"/>
          </ac:spMkLst>
        </pc:spChg>
        <pc:spChg chg="del mod">
          <ac:chgData name="Giuliana Giardi" userId="f5d8ba6a-048a-419d-b1ea-87ae463fc3ca" providerId="ADAL" clId="{C68C1AA5-055E-48CC-9FDE-4860DF27C683}" dt="2024-01-22T12:49:06.903" v="232" actId="478"/>
          <ac:spMkLst>
            <pc:docMk/>
            <pc:sldMk cId="3308551576" sldId="256"/>
            <ac:spMk id="3" creationId="{5AE24DB8-FA8B-FE99-FD16-C6035A96C40E}"/>
          </ac:spMkLst>
        </pc:spChg>
        <pc:spChg chg="add del">
          <ac:chgData name="Giuliana Giardi" userId="f5d8ba6a-048a-419d-b1ea-87ae463fc3ca" providerId="ADAL" clId="{C68C1AA5-055E-48CC-9FDE-4860DF27C683}" dt="2024-01-22T12:46:00.813" v="172" actId="26606"/>
          <ac:spMkLst>
            <pc:docMk/>
            <pc:sldMk cId="3308551576" sldId="256"/>
            <ac:spMk id="23" creationId="{9B7AD9F6-8CE7-4299-8FC6-328F4DCD3FF9}"/>
          </ac:spMkLst>
        </pc:spChg>
        <pc:spChg chg="add del">
          <ac:chgData name="Giuliana Giardi" userId="f5d8ba6a-048a-419d-b1ea-87ae463fc3ca" providerId="ADAL" clId="{C68C1AA5-055E-48CC-9FDE-4860DF27C683}" dt="2024-01-22T12:46:00.813" v="172" actId="26606"/>
          <ac:spMkLst>
            <pc:docMk/>
            <pc:sldMk cId="3308551576" sldId="256"/>
            <ac:spMk id="25" creationId="{F49775AF-8896-43EE-92C6-83497D6DC56F}"/>
          </ac:spMkLst>
        </pc:spChg>
        <pc:spChg chg="add del">
          <ac:chgData name="Giuliana Giardi" userId="f5d8ba6a-048a-419d-b1ea-87ae463fc3ca" providerId="ADAL" clId="{C68C1AA5-055E-48CC-9FDE-4860DF27C683}" dt="2024-01-22T12:46:08.116" v="174" actId="26606"/>
          <ac:spMkLst>
            <pc:docMk/>
            <pc:sldMk cId="3308551576" sldId="256"/>
            <ac:spMk id="27" creationId="{ECC07320-C2CA-4E29-8481-9D9E143C7788}"/>
          </ac:spMkLst>
        </pc:spChg>
        <pc:spChg chg="add del">
          <ac:chgData name="Giuliana Giardi" userId="f5d8ba6a-048a-419d-b1ea-87ae463fc3ca" providerId="ADAL" clId="{C68C1AA5-055E-48CC-9FDE-4860DF27C683}" dt="2024-01-22T12:46:08.116" v="174" actId="26606"/>
          <ac:spMkLst>
            <pc:docMk/>
            <pc:sldMk cId="3308551576" sldId="256"/>
            <ac:spMk id="28" creationId="{178FB36B-5BFE-42CA-BC60-1115E0D95EEC}"/>
          </ac:spMkLst>
        </pc:spChg>
        <pc:spChg chg="add del">
          <ac:chgData name="Giuliana Giardi" userId="f5d8ba6a-048a-419d-b1ea-87ae463fc3ca" providerId="ADAL" clId="{C68C1AA5-055E-48CC-9FDE-4860DF27C683}" dt="2024-01-22T12:46:10.782" v="176" actId="26606"/>
          <ac:spMkLst>
            <pc:docMk/>
            <pc:sldMk cId="3308551576" sldId="256"/>
            <ac:spMk id="30" creationId="{026A84AF-6F58-471A-BF1F-10D8C03511C4}"/>
          </ac:spMkLst>
        </pc:spChg>
        <pc:spChg chg="add del">
          <ac:chgData name="Giuliana Giardi" userId="f5d8ba6a-048a-419d-b1ea-87ae463fc3ca" providerId="ADAL" clId="{C68C1AA5-055E-48CC-9FDE-4860DF27C683}" dt="2024-01-22T12:46:20.303" v="178" actId="26606"/>
          <ac:spMkLst>
            <pc:docMk/>
            <pc:sldMk cId="3308551576" sldId="256"/>
            <ac:spMk id="32" creationId="{ECC07320-C2CA-4E29-8481-9D9E143C7788}"/>
          </ac:spMkLst>
        </pc:spChg>
        <pc:spChg chg="add del">
          <ac:chgData name="Giuliana Giardi" userId="f5d8ba6a-048a-419d-b1ea-87ae463fc3ca" providerId="ADAL" clId="{C68C1AA5-055E-48CC-9FDE-4860DF27C683}" dt="2024-01-22T12:46:20.303" v="178" actId="26606"/>
          <ac:spMkLst>
            <pc:docMk/>
            <pc:sldMk cId="3308551576" sldId="256"/>
            <ac:spMk id="33" creationId="{178FB36B-5BFE-42CA-BC60-1115E0D95EEC}"/>
          </ac:spMkLst>
        </pc:spChg>
        <pc:spChg chg="add del">
          <ac:chgData name="Giuliana Giardi" userId="f5d8ba6a-048a-419d-b1ea-87ae463fc3ca" providerId="ADAL" clId="{C68C1AA5-055E-48CC-9FDE-4860DF27C683}" dt="2024-01-22T12:46:24.376" v="180" actId="26606"/>
          <ac:spMkLst>
            <pc:docMk/>
            <pc:sldMk cId="3308551576" sldId="256"/>
            <ac:spMk id="35" creationId="{C1DD1A8A-57D5-4A81-AD04-532B043C5611}"/>
          </ac:spMkLst>
        </pc:spChg>
        <pc:spChg chg="add del">
          <ac:chgData name="Giuliana Giardi" userId="f5d8ba6a-048a-419d-b1ea-87ae463fc3ca" providerId="ADAL" clId="{C68C1AA5-055E-48CC-9FDE-4860DF27C683}" dt="2024-01-22T12:46:24.376" v="180" actId="26606"/>
          <ac:spMkLst>
            <pc:docMk/>
            <pc:sldMk cId="3308551576" sldId="256"/>
            <ac:spMk id="36" creationId="{007891EC-4501-44ED-A8C8-B11B6DB767AB}"/>
          </ac:spMkLst>
        </pc:spChg>
        <pc:spChg chg="add del">
          <ac:chgData name="Giuliana Giardi" userId="f5d8ba6a-048a-419d-b1ea-87ae463fc3ca" providerId="ADAL" clId="{C68C1AA5-055E-48CC-9FDE-4860DF27C683}" dt="2024-01-22T12:46:30.224" v="182" actId="26606"/>
          <ac:spMkLst>
            <pc:docMk/>
            <pc:sldMk cId="3308551576" sldId="256"/>
            <ac:spMk id="38" creationId="{4D4677D2-D5AC-4CF9-9EED-2B89D0A1C212}"/>
          </ac:spMkLst>
        </pc:spChg>
        <pc:spChg chg="add del">
          <ac:chgData name="Giuliana Giardi" userId="f5d8ba6a-048a-419d-b1ea-87ae463fc3ca" providerId="ADAL" clId="{C68C1AA5-055E-48CC-9FDE-4860DF27C683}" dt="2024-01-22T12:46:30.224" v="182" actId="26606"/>
          <ac:spMkLst>
            <pc:docMk/>
            <pc:sldMk cId="3308551576" sldId="256"/>
            <ac:spMk id="39" creationId="{C6D54F7E-825A-4BBA-815F-35CCA8B97786}"/>
          </ac:spMkLst>
        </pc:spChg>
        <pc:spChg chg="add del">
          <ac:chgData name="Giuliana Giardi" userId="f5d8ba6a-048a-419d-b1ea-87ae463fc3ca" providerId="ADAL" clId="{C68C1AA5-055E-48CC-9FDE-4860DF27C683}" dt="2024-01-22T12:50:02.288" v="245" actId="26606"/>
          <ac:spMkLst>
            <pc:docMk/>
            <pc:sldMk cId="3308551576" sldId="256"/>
            <ac:spMk id="41" creationId="{0E2F58BF-12E5-4B5A-AD25-4DAAA2742A7B}"/>
          </ac:spMkLst>
        </pc:spChg>
        <pc:spChg chg="add del">
          <ac:chgData name="Giuliana Giardi" userId="f5d8ba6a-048a-419d-b1ea-87ae463fc3ca" providerId="ADAL" clId="{C68C1AA5-055E-48CC-9FDE-4860DF27C683}" dt="2024-01-22T12:50:02.288" v="245" actId="26606"/>
          <ac:spMkLst>
            <pc:docMk/>
            <pc:sldMk cId="3308551576" sldId="256"/>
            <ac:spMk id="42" creationId="{AF2F604E-43BE-4DC3-B983-E071523364F8}"/>
          </ac:spMkLst>
        </pc:spChg>
        <pc:spChg chg="add del">
          <ac:chgData name="Giuliana Giardi" userId="f5d8ba6a-048a-419d-b1ea-87ae463fc3ca" providerId="ADAL" clId="{C68C1AA5-055E-48CC-9FDE-4860DF27C683}" dt="2024-01-22T12:50:02.288" v="245" actId="26606"/>
          <ac:spMkLst>
            <pc:docMk/>
            <pc:sldMk cId="3308551576" sldId="256"/>
            <ac:spMk id="43" creationId="{08C9B587-E65E-4B52-B37C-ABEBB6E87928}"/>
          </ac:spMkLst>
        </pc:spChg>
        <pc:spChg chg="add del">
          <ac:chgData name="Giuliana Giardi" userId="f5d8ba6a-048a-419d-b1ea-87ae463fc3ca" providerId="ADAL" clId="{C68C1AA5-055E-48CC-9FDE-4860DF27C683}" dt="2024-01-22T12:50:02.288" v="245" actId="26606"/>
          <ac:spMkLst>
            <pc:docMk/>
            <pc:sldMk cId="3308551576" sldId="256"/>
            <ac:spMk id="45" creationId="{197C305C-0E98-44D5-A930-21F23CC52F93}"/>
          </ac:spMkLst>
        </pc:spChg>
        <pc:spChg chg="add del">
          <ac:chgData name="Giuliana Giardi" userId="f5d8ba6a-048a-419d-b1ea-87ae463fc3ca" providerId="ADAL" clId="{C68C1AA5-055E-48CC-9FDE-4860DF27C683}" dt="2024-01-22T12:50:02.288" v="245" actId="26606"/>
          <ac:spMkLst>
            <pc:docMk/>
            <pc:sldMk cId="3308551576" sldId="256"/>
            <ac:spMk id="46" creationId="{A3473CF9-37EB-43E7-89EF-D2D1C53D1DAC}"/>
          </ac:spMkLst>
        </pc:spChg>
        <pc:spChg chg="add del">
          <ac:chgData name="Giuliana Giardi" userId="f5d8ba6a-048a-419d-b1ea-87ae463fc3ca" providerId="ADAL" clId="{C68C1AA5-055E-48CC-9FDE-4860DF27C683}" dt="2024-01-22T12:50:02.288" v="245" actId="26606"/>
          <ac:spMkLst>
            <pc:docMk/>
            <pc:sldMk cId="3308551576" sldId="256"/>
            <ac:spMk id="47" creationId="{586B4EF9-43BA-4655-A6FF-1D8E21574C95}"/>
          </ac:spMkLst>
        </pc:spChg>
        <pc:spChg chg="add del">
          <ac:chgData name="Giuliana Giardi" userId="f5d8ba6a-048a-419d-b1ea-87ae463fc3ca" providerId="ADAL" clId="{C68C1AA5-055E-48CC-9FDE-4860DF27C683}" dt="2024-01-22T12:47:42.936" v="192" actId="26606"/>
          <ac:spMkLst>
            <pc:docMk/>
            <pc:sldMk cId="3308551576" sldId="256"/>
            <ac:spMk id="48" creationId="{8A95209C-5275-4E15-8EA7-7F42980ABF2D}"/>
          </ac:spMkLst>
        </pc:spChg>
        <pc:spChg chg="add del">
          <ac:chgData name="Giuliana Giardi" userId="f5d8ba6a-048a-419d-b1ea-87ae463fc3ca" providerId="ADAL" clId="{C68C1AA5-055E-48CC-9FDE-4860DF27C683}" dt="2024-01-22T12:47:42.936" v="192" actId="26606"/>
          <ac:spMkLst>
            <pc:docMk/>
            <pc:sldMk cId="3308551576" sldId="256"/>
            <ac:spMk id="50" creationId="{4F2ED431-E304-4FF0-9F4E-032783C9D612}"/>
          </ac:spMkLst>
        </pc:spChg>
        <pc:spChg chg="add del">
          <ac:chgData name="Giuliana Giardi" userId="f5d8ba6a-048a-419d-b1ea-87ae463fc3ca" providerId="ADAL" clId="{C68C1AA5-055E-48CC-9FDE-4860DF27C683}" dt="2024-01-22T12:47:42.936" v="192" actId="26606"/>
          <ac:spMkLst>
            <pc:docMk/>
            <pc:sldMk cId="3308551576" sldId="256"/>
            <ac:spMk id="52" creationId="{4E87FCFB-2CCE-460D-B3DD-557C8BD1B94A}"/>
          </ac:spMkLst>
        </pc:spChg>
        <pc:picChg chg="add del mod">
          <ac:chgData name="Giuliana Giardi" userId="f5d8ba6a-048a-419d-b1ea-87ae463fc3ca" providerId="ADAL" clId="{C68C1AA5-055E-48CC-9FDE-4860DF27C683}" dt="2024-01-22T12:45:15.195" v="165" actId="21"/>
          <ac:picMkLst>
            <pc:docMk/>
            <pc:sldMk cId="3308551576" sldId="256"/>
            <ac:picMk id="5" creationId="{D7A9987F-63F6-8765-6194-F3E9FFC4758E}"/>
          </ac:picMkLst>
        </pc:picChg>
        <pc:picChg chg="add del mod">
          <ac:chgData name="Giuliana Giardi" userId="f5d8ba6a-048a-419d-b1ea-87ae463fc3ca" providerId="ADAL" clId="{C68C1AA5-055E-48CC-9FDE-4860DF27C683}" dt="2024-01-22T12:41:30.030" v="142" actId="21"/>
          <ac:picMkLst>
            <pc:docMk/>
            <pc:sldMk cId="3308551576" sldId="256"/>
            <ac:picMk id="7" creationId="{5340A1AF-EF8D-C3E4-FAB0-79AD7790B2F3}"/>
          </ac:picMkLst>
        </pc:picChg>
        <pc:picChg chg="add del mod">
          <ac:chgData name="Giuliana Giardi" userId="f5d8ba6a-048a-419d-b1ea-87ae463fc3ca" providerId="ADAL" clId="{C68C1AA5-055E-48CC-9FDE-4860DF27C683}" dt="2024-01-22T12:40:32.767" v="136" actId="21"/>
          <ac:picMkLst>
            <pc:docMk/>
            <pc:sldMk cId="3308551576" sldId="256"/>
            <ac:picMk id="9" creationId="{6337C9EC-5547-7849-C7E7-3617C52E9ED0}"/>
          </ac:picMkLst>
        </pc:picChg>
        <pc:picChg chg="add del mod">
          <ac:chgData name="Giuliana Giardi" userId="f5d8ba6a-048a-419d-b1ea-87ae463fc3ca" providerId="ADAL" clId="{C68C1AA5-055E-48CC-9FDE-4860DF27C683}" dt="2024-01-22T12:39:00.352" v="75" actId="21"/>
          <ac:picMkLst>
            <pc:docMk/>
            <pc:sldMk cId="3308551576" sldId="256"/>
            <ac:picMk id="11" creationId="{8F381846-5183-BB60-B207-E873AB6E072E}"/>
          </ac:picMkLst>
        </pc:picChg>
        <pc:picChg chg="add del mod">
          <ac:chgData name="Giuliana Giardi" userId="f5d8ba6a-048a-419d-b1ea-87ae463fc3ca" providerId="ADAL" clId="{C68C1AA5-055E-48CC-9FDE-4860DF27C683}" dt="2024-01-22T12:37:09.984" v="57" actId="21"/>
          <ac:picMkLst>
            <pc:docMk/>
            <pc:sldMk cId="3308551576" sldId="256"/>
            <ac:picMk id="13" creationId="{D2A09330-9885-CF7B-9F45-DFAF502C573A}"/>
          </ac:picMkLst>
        </pc:picChg>
        <pc:picChg chg="add del mod">
          <ac:chgData name="Giuliana Giardi" userId="f5d8ba6a-048a-419d-b1ea-87ae463fc3ca" providerId="ADAL" clId="{C68C1AA5-055E-48CC-9FDE-4860DF27C683}" dt="2024-01-22T12:35:58.335" v="28" actId="21"/>
          <ac:picMkLst>
            <pc:docMk/>
            <pc:sldMk cId="3308551576" sldId="256"/>
            <ac:picMk id="15" creationId="{AF461B3D-DDA1-4FBB-8A75-F6F264029E9E}"/>
          </ac:picMkLst>
        </pc:picChg>
        <pc:picChg chg="add del mod">
          <ac:chgData name="Giuliana Giardi" userId="f5d8ba6a-048a-419d-b1ea-87ae463fc3ca" providerId="ADAL" clId="{C68C1AA5-055E-48CC-9FDE-4860DF27C683}" dt="2024-01-22T12:35:00.475" v="19" actId="21"/>
          <ac:picMkLst>
            <pc:docMk/>
            <pc:sldMk cId="3308551576" sldId="256"/>
            <ac:picMk id="17" creationId="{8236C4F9-22F7-A123-8621-5D38D81F12D7}"/>
          </ac:picMkLst>
        </pc:picChg>
        <pc:picChg chg="add del mod ord modCrop">
          <ac:chgData name="Giuliana Giardi" userId="f5d8ba6a-048a-419d-b1ea-87ae463fc3ca" providerId="ADAL" clId="{C68C1AA5-055E-48CC-9FDE-4860DF27C683}" dt="2024-01-22T12:47:05.833" v="190" actId="478"/>
          <ac:picMkLst>
            <pc:docMk/>
            <pc:sldMk cId="3308551576" sldId="256"/>
            <ac:picMk id="18" creationId="{D7A9987F-63F6-8765-6194-F3E9FFC4758E}"/>
          </ac:picMkLst>
        </pc:picChg>
        <pc:picChg chg="add mod ord modCrop">
          <ac:chgData name="Giuliana Giardi" userId="f5d8ba6a-048a-419d-b1ea-87ae463fc3ca" providerId="ADAL" clId="{C68C1AA5-055E-48CC-9FDE-4860DF27C683}" dt="2024-01-22T12:50:02.288" v="245" actId="26606"/>
          <ac:picMkLst>
            <pc:docMk/>
            <pc:sldMk cId="3308551576" sldId="256"/>
            <ac:picMk id="19" creationId="{F671ADA0-5478-F9F2-8DFA-C1E3E7D39A93}"/>
          </ac:picMkLst>
        </pc:picChg>
        <pc:picChg chg="add mod">
          <ac:chgData name="Giuliana Giardi" userId="f5d8ba6a-048a-419d-b1ea-87ae463fc3ca" providerId="ADAL" clId="{C68C1AA5-055E-48CC-9FDE-4860DF27C683}" dt="2024-01-22T12:50:02.288" v="245" actId="26606"/>
          <ac:picMkLst>
            <pc:docMk/>
            <pc:sldMk cId="3308551576" sldId="256"/>
            <ac:picMk id="20" creationId="{8514304F-8823-6438-1D7E-7EF530C50129}"/>
          </ac:picMkLst>
        </pc:picChg>
      </pc:sldChg>
      <pc:sldChg chg="addSp delSp modSp new mod setBg">
        <pc:chgData name="Giuliana Giardi" userId="f5d8ba6a-048a-419d-b1ea-87ae463fc3ca" providerId="ADAL" clId="{C68C1AA5-055E-48CC-9FDE-4860DF27C683}" dt="2024-01-22T13:02:26.769" v="342" actId="20577"/>
        <pc:sldMkLst>
          <pc:docMk/>
          <pc:sldMk cId="237520845" sldId="257"/>
        </pc:sldMkLst>
        <pc:spChg chg="mod">
          <ac:chgData name="Giuliana Giardi" userId="f5d8ba6a-048a-419d-b1ea-87ae463fc3ca" providerId="ADAL" clId="{C68C1AA5-055E-48CC-9FDE-4860DF27C683}" dt="2024-01-22T13:00:43.040" v="291" actId="1076"/>
          <ac:spMkLst>
            <pc:docMk/>
            <pc:sldMk cId="237520845" sldId="257"/>
            <ac:spMk id="2" creationId="{2A59AF85-42AC-420F-2970-5C840ABEE9EC}"/>
          </ac:spMkLst>
        </pc:spChg>
        <pc:spChg chg="mod ord">
          <ac:chgData name="Giuliana Giardi" userId="f5d8ba6a-048a-419d-b1ea-87ae463fc3ca" providerId="ADAL" clId="{C68C1AA5-055E-48CC-9FDE-4860DF27C683}" dt="2024-01-22T12:35:38.502" v="24" actId="26606"/>
          <ac:spMkLst>
            <pc:docMk/>
            <pc:sldMk cId="237520845" sldId="257"/>
            <ac:spMk id="3" creationId="{6E6EAC44-ED44-4D54-7B01-487BC917DC99}"/>
          </ac:spMkLst>
        </pc:spChg>
        <pc:spChg chg="add mod">
          <ac:chgData name="Giuliana Giardi" userId="f5d8ba6a-048a-419d-b1ea-87ae463fc3ca" providerId="ADAL" clId="{C68C1AA5-055E-48CC-9FDE-4860DF27C683}" dt="2024-01-22T13:02:26.769" v="342" actId="20577"/>
          <ac:spMkLst>
            <pc:docMk/>
            <pc:sldMk cId="237520845" sldId="257"/>
            <ac:spMk id="5" creationId="{5D7FEB2A-28EA-81E9-72F2-B722212FFB14}"/>
          </ac:spMkLst>
        </pc:spChg>
        <pc:spChg chg="add del">
          <ac:chgData name="Giuliana Giardi" userId="f5d8ba6a-048a-419d-b1ea-87ae463fc3ca" providerId="ADAL" clId="{C68C1AA5-055E-48CC-9FDE-4860DF27C683}" dt="2024-01-22T12:35:38.491" v="23" actId="26606"/>
          <ac:spMkLst>
            <pc:docMk/>
            <pc:sldMk cId="237520845" sldId="257"/>
            <ac:spMk id="22" creationId="{2EB492CD-616E-47F8-933B-5E2D952A0593}"/>
          </ac:spMkLst>
        </pc:spChg>
        <pc:spChg chg="add del">
          <ac:chgData name="Giuliana Giardi" userId="f5d8ba6a-048a-419d-b1ea-87ae463fc3ca" providerId="ADAL" clId="{C68C1AA5-055E-48CC-9FDE-4860DF27C683}" dt="2024-01-22T12:35:38.491" v="23" actId="26606"/>
          <ac:spMkLst>
            <pc:docMk/>
            <pc:sldMk cId="237520845" sldId="257"/>
            <ac:spMk id="24" creationId="{59383CF9-23B5-4335-9B21-1791C4CF1C75}"/>
          </ac:spMkLst>
        </pc:spChg>
        <pc:spChg chg="add del">
          <ac:chgData name="Giuliana Giardi" userId="f5d8ba6a-048a-419d-b1ea-87ae463fc3ca" providerId="ADAL" clId="{C68C1AA5-055E-48CC-9FDE-4860DF27C683}" dt="2024-01-22T12:35:38.491" v="23" actId="26606"/>
          <ac:spMkLst>
            <pc:docMk/>
            <pc:sldMk cId="237520845" sldId="257"/>
            <ac:spMk id="26" creationId="{0007FE00-9498-4706-B255-6437B0252C02}"/>
          </ac:spMkLst>
        </pc:spChg>
        <pc:spChg chg="add">
          <ac:chgData name="Giuliana Giardi" userId="f5d8ba6a-048a-419d-b1ea-87ae463fc3ca" providerId="ADAL" clId="{C68C1AA5-055E-48CC-9FDE-4860DF27C683}" dt="2024-01-22T12:35:38.502" v="24" actId="26606"/>
          <ac:spMkLst>
            <pc:docMk/>
            <pc:sldMk cId="237520845" sldId="257"/>
            <ac:spMk id="28" creationId="{7B831B6F-405A-4B47-B9BB-5CA88F285844}"/>
          </ac:spMkLst>
        </pc:spChg>
        <pc:spChg chg="add">
          <ac:chgData name="Giuliana Giardi" userId="f5d8ba6a-048a-419d-b1ea-87ae463fc3ca" providerId="ADAL" clId="{C68C1AA5-055E-48CC-9FDE-4860DF27C683}" dt="2024-01-22T12:35:38.502" v="24" actId="26606"/>
          <ac:spMkLst>
            <pc:docMk/>
            <pc:sldMk cId="237520845" sldId="257"/>
            <ac:spMk id="29" creationId="{953EE71A-6488-4203-A7C4-77102FD0DCCA}"/>
          </ac:spMkLst>
        </pc:spChg>
        <pc:picChg chg="add mod">
          <ac:chgData name="Giuliana Giardi" userId="f5d8ba6a-048a-419d-b1ea-87ae463fc3ca" providerId="ADAL" clId="{C68C1AA5-055E-48CC-9FDE-4860DF27C683}" dt="2024-01-22T13:00:14.249" v="288" actId="1076"/>
          <ac:picMkLst>
            <pc:docMk/>
            <pc:sldMk cId="237520845" sldId="257"/>
            <ac:picMk id="4" creationId="{7102B931-BCB7-9523-AC3E-D6D20881B7ED}"/>
          </ac:picMkLst>
        </pc:picChg>
        <pc:picChg chg="add mod">
          <ac:chgData name="Giuliana Giardi" userId="f5d8ba6a-048a-419d-b1ea-87ae463fc3ca" providerId="ADAL" clId="{C68C1AA5-055E-48CC-9FDE-4860DF27C683}" dt="2024-01-22T13:00:31.728" v="290" actId="14100"/>
          <ac:picMkLst>
            <pc:docMk/>
            <pc:sldMk cId="237520845" sldId="257"/>
            <ac:picMk id="17" creationId="{8236C4F9-22F7-A123-8621-5D38D81F12D7}"/>
          </ac:picMkLst>
        </pc:picChg>
      </pc:sldChg>
      <pc:sldChg chg="addSp delSp modSp new del mod setBg">
        <pc:chgData name="Giuliana Giardi" userId="f5d8ba6a-048a-419d-b1ea-87ae463fc3ca" providerId="ADAL" clId="{C68C1AA5-055E-48CC-9FDE-4860DF27C683}" dt="2024-01-22T13:03:31.921" v="354" actId="47"/>
        <pc:sldMkLst>
          <pc:docMk/>
          <pc:sldMk cId="3249393277" sldId="258"/>
        </pc:sldMkLst>
        <pc:spChg chg="add del">
          <ac:chgData name="Giuliana Giardi" userId="f5d8ba6a-048a-419d-b1ea-87ae463fc3ca" providerId="ADAL" clId="{C68C1AA5-055E-48CC-9FDE-4860DF27C683}" dt="2024-01-22T12:38:10.092" v="66" actId="26606"/>
          <ac:spMkLst>
            <pc:docMk/>
            <pc:sldMk cId="3249393277" sldId="258"/>
            <ac:spMk id="2" creationId="{8397D4E2-BCD2-A54C-0580-FCA3C1687675}"/>
          </ac:spMkLst>
        </pc:spChg>
        <pc:spChg chg="del">
          <ac:chgData name="Giuliana Giardi" userId="f5d8ba6a-048a-419d-b1ea-87ae463fc3ca" providerId="ADAL" clId="{C68C1AA5-055E-48CC-9FDE-4860DF27C683}" dt="2024-01-22T12:37:37.600" v="59"/>
          <ac:spMkLst>
            <pc:docMk/>
            <pc:sldMk cId="3249393277" sldId="258"/>
            <ac:spMk id="3" creationId="{AC91DAF3-D08F-38B9-0712-2057EECD1486}"/>
          </ac:spMkLst>
        </pc:spChg>
        <pc:spChg chg="add del">
          <ac:chgData name="Giuliana Giardi" userId="f5d8ba6a-048a-419d-b1ea-87ae463fc3ca" providerId="ADAL" clId="{C68C1AA5-055E-48CC-9FDE-4860DF27C683}" dt="2024-01-22T12:38:06.842" v="63" actId="26606"/>
          <ac:spMkLst>
            <pc:docMk/>
            <pc:sldMk cId="3249393277" sldId="258"/>
            <ac:spMk id="17" creationId="{AE3CD38D-D069-AD5A-F148-57254FAF35E1}"/>
          </ac:spMkLst>
        </pc:spChg>
        <pc:spChg chg="add">
          <ac:chgData name="Giuliana Giardi" userId="f5d8ba6a-048a-419d-b1ea-87ae463fc3ca" providerId="ADAL" clId="{C68C1AA5-055E-48CC-9FDE-4860DF27C683}" dt="2024-01-22T12:38:10.092" v="66" actId="26606"/>
          <ac:spMkLst>
            <pc:docMk/>
            <pc:sldMk cId="3249393277" sldId="258"/>
            <ac:spMk id="20" creationId="{24D46527-8963-4773-8769-07E6ACE08487}"/>
          </ac:spMkLst>
        </pc:spChg>
        <pc:spChg chg="add">
          <ac:chgData name="Giuliana Giardi" userId="f5d8ba6a-048a-419d-b1ea-87ae463fc3ca" providerId="ADAL" clId="{C68C1AA5-055E-48CC-9FDE-4860DF27C683}" dt="2024-01-22T12:38:10.092" v="66" actId="26606"/>
          <ac:spMkLst>
            <pc:docMk/>
            <pc:sldMk cId="3249393277" sldId="258"/>
            <ac:spMk id="22" creationId="{920E13D1-85D7-4BF3-9903-59216CB5AE14}"/>
          </ac:spMkLst>
        </pc:spChg>
        <pc:spChg chg="add del">
          <ac:chgData name="Giuliana Giardi" userId="f5d8ba6a-048a-419d-b1ea-87ae463fc3ca" providerId="ADAL" clId="{C68C1AA5-055E-48CC-9FDE-4860DF27C683}" dt="2024-01-22T12:38:06.842" v="63" actId="26606"/>
          <ac:spMkLst>
            <pc:docMk/>
            <pc:sldMk cId="3249393277" sldId="258"/>
            <ac:spMk id="25" creationId="{A2679492-7988-4050-9056-542444452411}"/>
          </ac:spMkLst>
        </pc:spChg>
        <pc:spChg chg="add del">
          <ac:chgData name="Giuliana Giardi" userId="f5d8ba6a-048a-419d-b1ea-87ae463fc3ca" providerId="ADAL" clId="{C68C1AA5-055E-48CC-9FDE-4860DF27C683}" dt="2024-01-22T12:38:06.842" v="63" actId="26606"/>
          <ac:spMkLst>
            <pc:docMk/>
            <pc:sldMk cId="3249393277" sldId="258"/>
            <ac:spMk id="26" creationId="{8397D4E2-BCD2-A54C-0580-FCA3C1687675}"/>
          </ac:spMkLst>
        </pc:spChg>
        <pc:spChg chg="add del">
          <ac:chgData name="Giuliana Giardi" userId="f5d8ba6a-048a-419d-b1ea-87ae463fc3ca" providerId="ADAL" clId="{C68C1AA5-055E-48CC-9FDE-4860DF27C683}" dt="2024-01-22T12:38:06.842" v="63" actId="26606"/>
          <ac:spMkLst>
            <pc:docMk/>
            <pc:sldMk cId="3249393277" sldId="258"/>
            <ac:spMk id="27" creationId="{B091B163-7D61-4891-ABCF-5C13D9C418D0}"/>
          </ac:spMkLst>
        </pc:spChg>
        <pc:spChg chg="add mod">
          <ac:chgData name="Giuliana Giardi" userId="f5d8ba6a-048a-419d-b1ea-87ae463fc3ca" providerId="ADAL" clId="{C68C1AA5-055E-48CC-9FDE-4860DF27C683}" dt="2024-01-22T12:53:24.229" v="284" actId="20577"/>
          <ac:spMkLst>
            <pc:docMk/>
            <pc:sldMk cId="3249393277" sldId="258"/>
            <ac:spMk id="31" creationId="{8397D4E2-BCD2-A54C-0580-FCA3C1687675}"/>
          </ac:spMkLst>
        </pc:spChg>
        <pc:spChg chg="add">
          <ac:chgData name="Giuliana Giardi" userId="f5d8ba6a-048a-419d-b1ea-87ae463fc3ca" providerId="ADAL" clId="{C68C1AA5-055E-48CC-9FDE-4860DF27C683}" dt="2024-01-22T12:38:10.092" v="66" actId="26606"/>
          <ac:spMkLst>
            <pc:docMk/>
            <pc:sldMk cId="3249393277" sldId="258"/>
            <ac:spMk id="32" creationId="{4C1BE8AB-CF7C-FEEB-3ECE-556575B7EF04}"/>
          </ac:spMkLst>
        </pc:spChg>
        <pc:grpChg chg="add del">
          <ac:chgData name="Giuliana Giardi" userId="f5d8ba6a-048a-419d-b1ea-87ae463fc3ca" providerId="ADAL" clId="{C68C1AA5-055E-48CC-9FDE-4860DF27C683}" dt="2024-01-22T12:38:01.540" v="61" actId="26606"/>
          <ac:grpSpMkLst>
            <pc:docMk/>
            <pc:sldMk cId="3249393277" sldId="258"/>
            <ac:grpSpMk id="18" creationId="{723C66ED-DBBF-12CA-7F5E-813E0E7D036A}"/>
          </ac:grpSpMkLst>
        </pc:grpChg>
        <pc:picChg chg="add del mod">
          <ac:chgData name="Giuliana Giardi" userId="f5d8ba6a-048a-419d-b1ea-87ae463fc3ca" providerId="ADAL" clId="{C68C1AA5-055E-48CC-9FDE-4860DF27C683}" dt="2024-01-22T12:50:46.795" v="248" actId="21"/>
          <ac:picMkLst>
            <pc:docMk/>
            <pc:sldMk cId="3249393277" sldId="258"/>
            <ac:picMk id="13" creationId="{D2A09330-9885-CF7B-9F45-DFAF502C573A}"/>
          </ac:picMkLst>
        </pc:picChg>
        <pc:cxnChg chg="add del">
          <ac:chgData name="Giuliana Giardi" userId="f5d8ba6a-048a-419d-b1ea-87ae463fc3ca" providerId="ADAL" clId="{C68C1AA5-055E-48CC-9FDE-4860DF27C683}" dt="2024-01-22T12:38:06.842" v="63" actId="26606"/>
          <ac:cxnSpMkLst>
            <pc:docMk/>
            <pc:sldMk cId="3249393277" sldId="258"/>
            <ac:cxnSpMk id="24" creationId="{C49DA8F6-BCC1-4447-B54C-57856834B94B}"/>
          </ac:cxnSpMkLst>
        </pc:cxnChg>
        <pc:cxnChg chg="add del">
          <ac:chgData name="Giuliana Giardi" userId="f5d8ba6a-048a-419d-b1ea-87ae463fc3ca" providerId="ADAL" clId="{C68C1AA5-055E-48CC-9FDE-4860DF27C683}" dt="2024-01-22T12:38:10.086" v="65" actId="26606"/>
          <ac:cxnSpMkLst>
            <pc:docMk/>
            <pc:sldMk cId="3249393277" sldId="258"/>
            <ac:cxnSpMk id="29" creationId="{EBC8029E-E679-5CC4-DE1F-B1AA37452C77}"/>
          </ac:cxnSpMkLst>
        </pc:cxnChg>
      </pc:sldChg>
      <pc:sldChg chg="addSp delSp modSp new add del mod ord setBg">
        <pc:chgData name="Giuliana Giardi" userId="f5d8ba6a-048a-419d-b1ea-87ae463fc3ca" providerId="ADAL" clId="{C68C1AA5-055E-48CC-9FDE-4860DF27C683}" dt="2024-01-22T12:51:19.820" v="254" actId="14100"/>
        <pc:sldMkLst>
          <pc:docMk/>
          <pc:sldMk cId="1693397393" sldId="259"/>
        </pc:sldMkLst>
        <pc:spChg chg="mod ord">
          <ac:chgData name="Giuliana Giardi" userId="f5d8ba6a-048a-419d-b1ea-87ae463fc3ca" providerId="ADAL" clId="{C68C1AA5-055E-48CC-9FDE-4860DF27C683}" dt="2024-01-22T12:44:42.582" v="160" actId="14100"/>
          <ac:spMkLst>
            <pc:docMk/>
            <pc:sldMk cId="1693397393" sldId="259"/>
            <ac:spMk id="2" creationId="{A0955D30-5F64-F107-824A-ABA49568A33E}"/>
          </ac:spMkLst>
        </pc:spChg>
        <pc:spChg chg="del">
          <ac:chgData name="Giuliana Giardi" userId="f5d8ba6a-048a-419d-b1ea-87ae463fc3ca" providerId="ADAL" clId="{C68C1AA5-055E-48CC-9FDE-4860DF27C683}" dt="2024-01-22T12:39:10.520" v="77"/>
          <ac:spMkLst>
            <pc:docMk/>
            <pc:sldMk cId="1693397393" sldId="259"/>
            <ac:spMk id="3" creationId="{1003E31B-3B6E-F999-26CE-2DBBE4568D7D}"/>
          </ac:spMkLst>
        </pc:spChg>
        <pc:spChg chg="add del mod">
          <ac:chgData name="Giuliana Giardi" userId="f5d8ba6a-048a-419d-b1ea-87ae463fc3ca" providerId="ADAL" clId="{C68C1AA5-055E-48CC-9FDE-4860DF27C683}" dt="2024-01-22T12:50:51.587" v="249"/>
          <ac:spMkLst>
            <pc:docMk/>
            <pc:sldMk cId="1693397393" sldId="259"/>
            <ac:spMk id="6" creationId="{DA84D6B9-B0DB-8BD4-86F9-F55AA31F2B2B}"/>
          </ac:spMkLst>
        </pc:spChg>
        <pc:spChg chg="add del">
          <ac:chgData name="Giuliana Giardi" userId="f5d8ba6a-048a-419d-b1ea-87ae463fc3ca" providerId="ADAL" clId="{C68C1AA5-055E-48CC-9FDE-4860DF27C683}" dt="2024-01-22T12:41:38.375" v="143"/>
          <ac:spMkLst>
            <pc:docMk/>
            <pc:sldMk cId="1693397393" sldId="259"/>
            <ac:spMk id="8" creationId="{A16C9BAD-92F2-D5B5-302C-7032BD953305}"/>
          </ac:spMkLst>
        </pc:spChg>
        <pc:spChg chg="add del">
          <ac:chgData name="Giuliana Giardi" userId="f5d8ba6a-048a-419d-b1ea-87ae463fc3ca" providerId="ADAL" clId="{C68C1AA5-055E-48CC-9FDE-4860DF27C683}" dt="2024-01-22T12:43:26.324" v="154" actId="26606"/>
          <ac:spMkLst>
            <pc:docMk/>
            <pc:sldMk cId="1693397393" sldId="259"/>
            <ac:spMk id="11" creationId="{A2679492-7988-4050-9056-542444452411}"/>
          </ac:spMkLst>
        </pc:spChg>
        <pc:spChg chg="add del">
          <ac:chgData name="Giuliana Giardi" userId="f5d8ba6a-048a-419d-b1ea-87ae463fc3ca" providerId="ADAL" clId="{C68C1AA5-055E-48CC-9FDE-4860DF27C683}" dt="2024-01-22T12:43:26.324" v="154" actId="26606"/>
          <ac:spMkLst>
            <pc:docMk/>
            <pc:sldMk cId="1693397393" sldId="259"/>
            <ac:spMk id="13" creationId="{B091B163-7D61-4891-ABCF-5C13D9C418D0}"/>
          </ac:spMkLst>
        </pc:spChg>
        <pc:spChg chg="add del">
          <ac:chgData name="Giuliana Giardi" userId="f5d8ba6a-048a-419d-b1ea-87ae463fc3ca" providerId="ADAL" clId="{C68C1AA5-055E-48CC-9FDE-4860DF27C683}" dt="2024-01-22T12:43:20.855" v="152" actId="26606"/>
          <ac:spMkLst>
            <pc:docMk/>
            <pc:sldMk cId="1693397393" sldId="259"/>
            <ac:spMk id="19" creationId="{E64F91A4-F761-DE65-0C92-F902D964B822}"/>
          </ac:spMkLst>
        </pc:spChg>
        <pc:spChg chg="add del">
          <ac:chgData name="Giuliana Giardi" userId="f5d8ba6a-048a-419d-b1ea-87ae463fc3ca" providerId="ADAL" clId="{C68C1AA5-055E-48CC-9FDE-4860DF27C683}" dt="2024-01-22T12:43:26.324" v="154" actId="26606"/>
          <ac:spMkLst>
            <pc:docMk/>
            <pc:sldMk cId="1693397393" sldId="259"/>
            <ac:spMk id="20" creationId="{A2F42F6F-FDA2-4441-805F-CF30FBC9915B}"/>
          </ac:spMkLst>
        </pc:spChg>
        <pc:spChg chg="add del">
          <ac:chgData name="Giuliana Giardi" userId="f5d8ba6a-048a-419d-b1ea-87ae463fc3ca" providerId="ADAL" clId="{C68C1AA5-055E-48CC-9FDE-4860DF27C683}" dt="2024-01-22T12:43:20.855" v="152" actId="26606"/>
          <ac:spMkLst>
            <pc:docMk/>
            <pc:sldMk cId="1693397393" sldId="259"/>
            <ac:spMk id="22" creationId="{8EB2B82E-9519-13BE-F662-21976E2C7A9C}"/>
          </ac:spMkLst>
        </pc:spChg>
        <pc:grpChg chg="add del">
          <ac:chgData name="Giuliana Giardi" userId="f5d8ba6a-048a-419d-b1ea-87ae463fc3ca" providerId="ADAL" clId="{C68C1AA5-055E-48CC-9FDE-4860DF27C683}" dt="2024-01-22T12:43:26.324" v="154" actId="26606"/>
          <ac:grpSpMkLst>
            <pc:docMk/>
            <pc:sldMk cId="1693397393" sldId="259"/>
            <ac:grpSpMk id="27" creationId="{18226A8C-7793-4AE1-93F3-C51E771AB9F9}"/>
          </ac:grpSpMkLst>
        </pc:grpChg>
        <pc:picChg chg="add mod modCrop">
          <ac:chgData name="Giuliana Giardi" userId="f5d8ba6a-048a-419d-b1ea-87ae463fc3ca" providerId="ADAL" clId="{C68C1AA5-055E-48CC-9FDE-4860DF27C683}" dt="2024-01-22T12:45:03.904" v="164" actId="1076"/>
          <ac:picMkLst>
            <pc:docMk/>
            <pc:sldMk cId="1693397393" sldId="259"/>
            <ac:picMk id="4" creationId="{CEB02724-908B-95E0-609E-FF4BF3BF0905}"/>
          </ac:picMkLst>
        </pc:picChg>
        <pc:picChg chg="add del mod modCrop">
          <ac:chgData name="Giuliana Giardi" userId="f5d8ba6a-048a-419d-b1ea-87ae463fc3ca" providerId="ADAL" clId="{C68C1AA5-055E-48CC-9FDE-4860DF27C683}" dt="2024-01-22T12:49:19.119" v="233" actId="21"/>
          <ac:picMkLst>
            <pc:docMk/>
            <pc:sldMk cId="1693397393" sldId="259"/>
            <ac:picMk id="7" creationId="{5340A1AF-EF8D-C3E4-FAB0-79AD7790B2F3}"/>
          </ac:picMkLst>
        </pc:picChg>
        <pc:picChg chg="add mod modCrop">
          <ac:chgData name="Giuliana Giardi" userId="f5d8ba6a-048a-419d-b1ea-87ae463fc3ca" providerId="ADAL" clId="{C68C1AA5-055E-48CC-9FDE-4860DF27C683}" dt="2024-01-22T12:51:19.820" v="254" actId="14100"/>
          <ac:picMkLst>
            <pc:docMk/>
            <pc:sldMk cId="1693397393" sldId="259"/>
            <ac:picMk id="9" creationId="{75954ED6-6FC6-8E58-B14F-C2F5BF1A5CD1}"/>
          </ac:picMkLst>
        </pc:picChg>
        <pc:cxnChg chg="add del">
          <ac:chgData name="Giuliana Giardi" userId="f5d8ba6a-048a-419d-b1ea-87ae463fc3ca" providerId="ADAL" clId="{C68C1AA5-055E-48CC-9FDE-4860DF27C683}" dt="2024-01-22T12:43:26.324" v="154" actId="26606"/>
          <ac:cxnSpMkLst>
            <pc:docMk/>
            <pc:sldMk cId="1693397393" sldId="259"/>
            <ac:cxnSpMk id="15" creationId="{C49DA8F6-BCC1-4447-B54C-57856834B94B}"/>
          </ac:cxnSpMkLst>
        </pc:cxnChg>
        <pc:cxnChg chg="add del">
          <ac:chgData name="Giuliana Giardi" userId="f5d8ba6a-048a-419d-b1ea-87ae463fc3ca" providerId="ADAL" clId="{C68C1AA5-055E-48CC-9FDE-4860DF27C683}" dt="2024-01-22T12:43:20.855" v="152" actId="26606"/>
          <ac:cxnSpMkLst>
            <pc:docMk/>
            <pc:sldMk cId="1693397393" sldId="259"/>
            <ac:cxnSpMk id="24" creationId="{D158097C-FB64-9AB2-76AE-A1E673E76744}"/>
          </ac:cxnSpMkLst>
        </pc:cxnChg>
      </pc:sldChg>
      <pc:sldChg chg="addSp delSp modSp new mod ord setBg">
        <pc:chgData name="Giuliana Giardi" userId="f5d8ba6a-048a-419d-b1ea-87ae463fc3ca" providerId="ADAL" clId="{C68C1AA5-055E-48CC-9FDE-4860DF27C683}" dt="2024-01-22T13:03:12.215" v="353" actId="1076"/>
        <pc:sldMkLst>
          <pc:docMk/>
          <pc:sldMk cId="2732771694" sldId="260"/>
        </pc:sldMkLst>
        <pc:spChg chg="del">
          <ac:chgData name="Giuliana Giardi" userId="f5d8ba6a-048a-419d-b1ea-87ae463fc3ca" providerId="ADAL" clId="{C68C1AA5-055E-48CC-9FDE-4860DF27C683}" dt="2024-01-22T12:41:13.249" v="139" actId="26606"/>
          <ac:spMkLst>
            <pc:docMk/>
            <pc:sldMk cId="2732771694" sldId="260"/>
            <ac:spMk id="2" creationId="{3F5C9A2F-F48D-D2FB-0115-351AD04D933D}"/>
          </ac:spMkLst>
        </pc:spChg>
        <pc:spChg chg="del">
          <ac:chgData name="Giuliana Giardi" userId="f5d8ba6a-048a-419d-b1ea-87ae463fc3ca" providerId="ADAL" clId="{C68C1AA5-055E-48CC-9FDE-4860DF27C683}" dt="2024-01-22T12:40:43.563" v="138"/>
          <ac:spMkLst>
            <pc:docMk/>
            <pc:sldMk cId="2732771694" sldId="260"/>
            <ac:spMk id="3" creationId="{79676AF9-FF9D-4DE8-FB4A-460C6C21870B}"/>
          </ac:spMkLst>
        </pc:spChg>
        <pc:spChg chg="add mod">
          <ac:chgData name="Giuliana Giardi" userId="f5d8ba6a-048a-419d-b1ea-87ae463fc3ca" providerId="ADAL" clId="{C68C1AA5-055E-48CC-9FDE-4860DF27C683}" dt="2024-01-22T13:03:10.690" v="352" actId="20577"/>
          <ac:spMkLst>
            <pc:docMk/>
            <pc:sldMk cId="2732771694" sldId="260"/>
            <ac:spMk id="4" creationId="{8A96B8CA-06F0-5C33-0AE9-98FCEAC8704D}"/>
          </ac:spMkLst>
        </pc:spChg>
        <pc:grpChg chg="add">
          <ac:chgData name="Giuliana Giardi" userId="f5d8ba6a-048a-419d-b1ea-87ae463fc3ca" providerId="ADAL" clId="{C68C1AA5-055E-48CC-9FDE-4860DF27C683}" dt="2024-01-22T12:41:13.249" v="139" actId="26606"/>
          <ac:grpSpMkLst>
            <pc:docMk/>
            <pc:sldMk cId="2732771694" sldId="260"/>
            <ac:grpSpMk id="14" creationId="{A182C109-9E4C-3C96-8794-9411573CBDAF}"/>
          </ac:grpSpMkLst>
        </pc:grpChg>
        <pc:picChg chg="add mod">
          <ac:chgData name="Giuliana Giardi" userId="f5d8ba6a-048a-419d-b1ea-87ae463fc3ca" providerId="ADAL" clId="{C68C1AA5-055E-48CC-9FDE-4860DF27C683}" dt="2024-01-22T13:03:12.215" v="353" actId="1076"/>
          <ac:picMkLst>
            <pc:docMk/>
            <pc:sldMk cId="2732771694" sldId="260"/>
            <ac:picMk id="9" creationId="{6337C9EC-5547-7849-C7E7-3617C52E9ED0}"/>
          </ac:picMkLst>
        </pc:picChg>
      </pc:sldChg>
    </pc:docChg>
  </pc:docChgLst>
  <pc:docChgLst>
    <pc:chgData name="Giuliana Giardi" userId="f5d8ba6a-048a-419d-b1ea-87ae463fc3ca" providerId="ADAL" clId="{02C44D86-BF51-4EA0-BCEB-7301074B49B3}"/>
    <pc:docChg chg="undo custSel addSld modSld">
      <pc:chgData name="Giuliana Giardi" userId="f5d8ba6a-048a-419d-b1ea-87ae463fc3ca" providerId="ADAL" clId="{02C44D86-BF51-4EA0-BCEB-7301074B49B3}" dt="2024-02-08T09:43:32.546" v="181" actId="26606"/>
      <pc:docMkLst>
        <pc:docMk/>
      </pc:docMkLst>
      <pc:sldChg chg="addSp modSp mod">
        <pc:chgData name="Giuliana Giardi" userId="f5d8ba6a-048a-419d-b1ea-87ae463fc3ca" providerId="ADAL" clId="{02C44D86-BF51-4EA0-BCEB-7301074B49B3}" dt="2024-02-08T09:13:21.319" v="69" actId="14100"/>
        <pc:sldMkLst>
          <pc:docMk/>
          <pc:sldMk cId="3308551576" sldId="256"/>
        </pc:sldMkLst>
        <pc:spChg chg="add mod">
          <ac:chgData name="Giuliana Giardi" userId="f5d8ba6a-048a-419d-b1ea-87ae463fc3ca" providerId="ADAL" clId="{02C44D86-BF51-4EA0-BCEB-7301074B49B3}" dt="2024-02-08T09:13:19.030" v="68" actId="1076"/>
          <ac:spMkLst>
            <pc:docMk/>
            <pc:sldMk cId="3308551576" sldId="256"/>
            <ac:spMk id="4" creationId="{F1DF3D11-629B-0ACA-2AB0-FCAFF73BA363}"/>
          </ac:spMkLst>
        </pc:spChg>
        <pc:picChg chg="mod modCrop">
          <ac:chgData name="Giuliana Giardi" userId="f5d8ba6a-048a-419d-b1ea-87ae463fc3ca" providerId="ADAL" clId="{02C44D86-BF51-4EA0-BCEB-7301074B49B3}" dt="2024-02-08T09:13:21.319" v="69" actId="14100"/>
          <ac:picMkLst>
            <pc:docMk/>
            <pc:sldMk cId="3308551576" sldId="256"/>
            <ac:picMk id="20" creationId="{8514304F-8823-6438-1D7E-7EF530C50129}"/>
          </ac:picMkLst>
        </pc:picChg>
      </pc:sldChg>
      <pc:sldChg chg="addSp delSp modSp mod">
        <pc:chgData name="Giuliana Giardi" userId="f5d8ba6a-048a-419d-b1ea-87ae463fc3ca" providerId="ADAL" clId="{02C44D86-BF51-4EA0-BCEB-7301074B49B3}" dt="2024-02-08T09:38:41.270" v="121" actId="14100"/>
        <pc:sldMkLst>
          <pc:docMk/>
          <pc:sldMk cId="237520845" sldId="257"/>
        </pc:sldMkLst>
        <pc:spChg chg="mod">
          <ac:chgData name="Giuliana Giardi" userId="f5d8ba6a-048a-419d-b1ea-87ae463fc3ca" providerId="ADAL" clId="{02C44D86-BF51-4EA0-BCEB-7301074B49B3}" dt="2024-02-08T09:37:42.731" v="105" actId="26606"/>
          <ac:spMkLst>
            <pc:docMk/>
            <pc:sldMk cId="237520845" sldId="257"/>
            <ac:spMk id="2" creationId="{2A59AF85-42AC-420F-2970-5C840ABEE9EC}"/>
          </ac:spMkLst>
        </pc:spChg>
        <pc:spChg chg="mod">
          <ac:chgData name="Giuliana Giardi" userId="f5d8ba6a-048a-419d-b1ea-87ae463fc3ca" providerId="ADAL" clId="{02C44D86-BF51-4EA0-BCEB-7301074B49B3}" dt="2024-02-08T09:37:42.731" v="105" actId="26606"/>
          <ac:spMkLst>
            <pc:docMk/>
            <pc:sldMk cId="237520845" sldId="257"/>
            <ac:spMk id="3" creationId="{6E6EAC44-ED44-4D54-7B01-487BC917DC99}"/>
          </ac:spMkLst>
        </pc:spChg>
        <pc:spChg chg="del mod">
          <ac:chgData name="Giuliana Giardi" userId="f5d8ba6a-048a-419d-b1ea-87ae463fc3ca" providerId="ADAL" clId="{02C44D86-BF51-4EA0-BCEB-7301074B49B3}" dt="2024-02-08T09:37:42.731" v="105" actId="26606"/>
          <ac:spMkLst>
            <pc:docMk/>
            <pc:sldMk cId="237520845" sldId="257"/>
            <ac:spMk id="5" creationId="{5D7FEB2A-28EA-81E9-72F2-B722212FFB14}"/>
          </ac:spMkLst>
        </pc:spChg>
        <pc:spChg chg="del">
          <ac:chgData name="Giuliana Giardi" userId="f5d8ba6a-048a-419d-b1ea-87ae463fc3ca" providerId="ADAL" clId="{02C44D86-BF51-4EA0-BCEB-7301074B49B3}" dt="2024-02-08T09:37:42.731" v="105" actId="26606"/>
          <ac:spMkLst>
            <pc:docMk/>
            <pc:sldMk cId="237520845" sldId="257"/>
            <ac:spMk id="28" creationId="{7B831B6F-405A-4B47-B9BB-5CA88F285844}"/>
          </ac:spMkLst>
        </pc:spChg>
        <pc:spChg chg="del">
          <ac:chgData name="Giuliana Giardi" userId="f5d8ba6a-048a-419d-b1ea-87ae463fc3ca" providerId="ADAL" clId="{02C44D86-BF51-4EA0-BCEB-7301074B49B3}" dt="2024-02-08T09:37:42.731" v="105" actId="26606"/>
          <ac:spMkLst>
            <pc:docMk/>
            <pc:sldMk cId="237520845" sldId="257"/>
            <ac:spMk id="29" creationId="{953EE71A-6488-4203-A7C4-77102FD0DCCA}"/>
          </ac:spMkLst>
        </pc:spChg>
        <pc:spChg chg="add">
          <ac:chgData name="Giuliana Giardi" userId="f5d8ba6a-048a-419d-b1ea-87ae463fc3ca" providerId="ADAL" clId="{02C44D86-BF51-4EA0-BCEB-7301074B49B3}" dt="2024-02-08T09:37:42.731" v="105" actId="26606"/>
          <ac:spMkLst>
            <pc:docMk/>
            <pc:sldMk cId="237520845" sldId="257"/>
            <ac:spMk id="34" creationId="{69D47016-023F-44BD-981C-50E7A10A6609}"/>
          </ac:spMkLst>
        </pc:spChg>
        <pc:spChg chg="add">
          <ac:chgData name="Giuliana Giardi" userId="f5d8ba6a-048a-419d-b1ea-87ae463fc3ca" providerId="ADAL" clId="{02C44D86-BF51-4EA0-BCEB-7301074B49B3}" dt="2024-02-08T09:37:42.731" v="105" actId="26606"/>
          <ac:spMkLst>
            <pc:docMk/>
            <pc:sldMk cId="237520845" sldId="257"/>
            <ac:spMk id="36" creationId="{6D8B37B0-0682-433E-BC8D-498C04ABD9A7}"/>
          </ac:spMkLst>
        </pc:spChg>
        <pc:picChg chg="mod ord">
          <ac:chgData name="Giuliana Giardi" userId="f5d8ba6a-048a-419d-b1ea-87ae463fc3ca" providerId="ADAL" clId="{02C44D86-BF51-4EA0-BCEB-7301074B49B3}" dt="2024-02-08T09:38:41.270" v="121" actId="14100"/>
          <ac:picMkLst>
            <pc:docMk/>
            <pc:sldMk cId="237520845" sldId="257"/>
            <ac:picMk id="4" creationId="{7102B931-BCB7-9523-AC3E-D6D20881B7ED}"/>
          </ac:picMkLst>
        </pc:picChg>
        <pc:picChg chg="add mod modCrop">
          <ac:chgData name="Giuliana Giardi" userId="f5d8ba6a-048a-419d-b1ea-87ae463fc3ca" providerId="ADAL" clId="{02C44D86-BF51-4EA0-BCEB-7301074B49B3}" dt="2024-02-08T09:38:26.183" v="117" actId="1076"/>
          <ac:picMkLst>
            <pc:docMk/>
            <pc:sldMk cId="237520845" sldId="257"/>
            <ac:picMk id="6" creationId="{8236C4F9-22F7-A123-8621-5D38D81F12D7}"/>
          </ac:picMkLst>
        </pc:picChg>
        <pc:picChg chg="del">
          <ac:chgData name="Giuliana Giardi" userId="f5d8ba6a-048a-419d-b1ea-87ae463fc3ca" providerId="ADAL" clId="{02C44D86-BF51-4EA0-BCEB-7301074B49B3}" dt="2024-02-08T09:37:35.676" v="103" actId="21"/>
          <ac:picMkLst>
            <pc:docMk/>
            <pc:sldMk cId="237520845" sldId="257"/>
            <ac:picMk id="17" creationId="{8236C4F9-22F7-A123-8621-5D38D81F12D7}"/>
          </ac:picMkLst>
        </pc:picChg>
      </pc:sldChg>
      <pc:sldChg chg="addSp modSp mod">
        <pc:chgData name="Giuliana Giardi" userId="f5d8ba6a-048a-419d-b1ea-87ae463fc3ca" providerId="ADAL" clId="{02C44D86-BF51-4EA0-BCEB-7301074B49B3}" dt="2024-02-08T09:05:17.752" v="8" actId="1076"/>
        <pc:sldMkLst>
          <pc:docMk/>
          <pc:sldMk cId="2732771694" sldId="260"/>
        </pc:sldMkLst>
        <pc:spChg chg="mod">
          <ac:chgData name="Giuliana Giardi" userId="f5d8ba6a-048a-419d-b1ea-87ae463fc3ca" providerId="ADAL" clId="{02C44D86-BF51-4EA0-BCEB-7301074B49B3}" dt="2024-02-08T09:05:17.752" v="8" actId="1076"/>
          <ac:spMkLst>
            <pc:docMk/>
            <pc:sldMk cId="2732771694" sldId="260"/>
            <ac:spMk id="4" creationId="{8A96B8CA-06F0-5C33-0AE9-98FCEAC8704D}"/>
          </ac:spMkLst>
        </pc:spChg>
        <pc:picChg chg="add mod">
          <ac:chgData name="Giuliana Giardi" userId="f5d8ba6a-048a-419d-b1ea-87ae463fc3ca" providerId="ADAL" clId="{02C44D86-BF51-4EA0-BCEB-7301074B49B3}" dt="2024-02-08T09:04:48.139" v="3" actId="571"/>
          <ac:picMkLst>
            <pc:docMk/>
            <pc:sldMk cId="2732771694" sldId="260"/>
            <ac:picMk id="2" creationId="{2FDB73BC-8093-45FB-029A-A176551F080D}"/>
          </ac:picMkLst>
        </pc:picChg>
      </pc:sldChg>
      <pc:sldChg chg="addSp delSp modSp new mod setBg setClrOvrMap">
        <pc:chgData name="Giuliana Giardi" userId="f5d8ba6a-048a-419d-b1ea-87ae463fc3ca" providerId="ADAL" clId="{02C44D86-BF51-4EA0-BCEB-7301074B49B3}" dt="2024-02-08T09:06:25.746" v="50" actId="27636"/>
        <pc:sldMkLst>
          <pc:docMk/>
          <pc:sldMk cId="3681382228" sldId="261"/>
        </pc:sldMkLst>
        <pc:spChg chg="mod">
          <ac:chgData name="Giuliana Giardi" userId="f5d8ba6a-048a-419d-b1ea-87ae463fc3ca" providerId="ADAL" clId="{02C44D86-BF51-4EA0-BCEB-7301074B49B3}" dt="2024-02-08T09:06:25.746" v="50" actId="27636"/>
          <ac:spMkLst>
            <pc:docMk/>
            <pc:sldMk cId="3681382228" sldId="261"/>
            <ac:spMk id="2" creationId="{FC65A8C3-C18B-669A-2594-5906919EF95F}"/>
          </ac:spMkLst>
        </pc:spChg>
        <pc:spChg chg="mod">
          <ac:chgData name="Giuliana Giardi" userId="f5d8ba6a-048a-419d-b1ea-87ae463fc3ca" providerId="ADAL" clId="{02C44D86-BF51-4EA0-BCEB-7301074B49B3}" dt="2024-02-08T09:06:12.861" v="48"/>
          <ac:spMkLst>
            <pc:docMk/>
            <pc:sldMk cId="3681382228" sldId="261"/>
            <ac:spMk id="3" creationId="{F5B8917C-1AE3-012A-8587-44E99C28ED19}"/>
          </ac:spMkLst>
        </pc:spChg>
        <pc:spChg chg="add del">
          <ac:chgData name="Giuliana Giardi" userId="f5d8ba6a-048a-419d-b1ea-87ae463fc3ca" providerId="ADAL" clId="{02C44D86-BF51-4EA0-BCEB-7301074B49B3}" dt="2024-02-08T09:05:12.724" v="6" actId="26606"/>
          <ac:spMkLst>
            <pc:docMk/>
            <pc:sldMk cId="3681382228" sldId="261"/>
            <ac:spMk id="9" creationId="{71B2258F-86CA-4D4D-8270-BC05FCDEBFB3}"/>
          </ac:spMkLst>
        </pc:spChg>
        <pc:spChg chg="add">
          <ac:chgData name="Giuliana Giardi" userId="f5d8ba6a-048a-419d-b1ea-87ae463fc3ca" providerId="ADAL" clId="{02C44D86-BF51-4EA0-BCEB-7301074B49B3}" dt="2024-02-08T09:05:12.731" v="7" actId="26606"/>
          <ac:spMkLst>
            <pc:docMk/>
            <pc:sldMk cId="3681382228" sldId="261"/>
            <ac:spMk id="11" creationId="{097CD68E-23E3-4007-8847-CD0944C4F7BE}"/>
          </ac:spMkLst>
        </pc:spChg>
        <pc:spChg chg="add">
          <ac:chgData name="Giuliana Giardi" userId="f5d8ba6a-048a-419d-b1ea-87ae463fc3ca" providerId="ADAL" clId="{02C44D86-BF51-4EA0-BCEB-7301074B49B3}" dt="2024-02-08T09:05:12.731" v="7" actId="26606"/>
          <ac:spMkLst>
            <pc:docMk/>
            <pc:sldMk cId="3681382228" sldId="261"/>
            <ac:spMk id="12" creationId="{E91DC736-0EF8-4F87-9146-EBF1D2EE4D3D}"/>
          </ac:spMkLst>
        </pc:spChg>
        <pc:spChg chg="add">
          <ac:chgData name="Giuliana Giardi" userId="f5d8ba6a-048a-419d-b1ea-87ae463fc3ca" providerId="ADAL" clId="{02C44D86-BF51-4EA0-BCEB-7301074B49B3}" dt="2024-02-08T09:05:12.731" v="7" actId="26606"/>
          <ac:spMkLst>
            <pc:docMk/>
            <pc:sldMk cId="3681382228" sldId="261"/>
            <ac:spMk id="13" creationId="{AF2F604E-43BE-4DC3-B983-E071523364F8}"/>
          </ac:spMkLst>
        </pc:spChg>
        <pc:spChg chg="add">
          <ac:chgData name="Giuliana Giardi" userId="f5d8ba6a-048a-419d-b1ea-87ae463fc3ca" providerId="ADAL" clId="{02C44D86-BF51-4EA0-BCEB-7301074B49B3}" dt="2024-02-08T09:05:12.731" v="7" actId="26606"/>
          <ac:spMkLst>
            <pc:docMk/>
            <pc:sldMk cId="3681382228" sldId="261"/>
            <ac:spMk id="15" creationId="{08C9B587-E65E-4B52-B37C-ABEBB6E87928}"/>
          </ac:spMkLst>
        </pc:spChg>
        <pc:picChg chg="add mod ord">
          <ac:chgData name="Giuliana Giardi" userId="f5d8ba6a-048a-419d-b1ea-87ae463fc3ca" providerId="ADAL" clId="{02C44D86-BF51-4EA0-BCEB-7301074B49B3}" dt="2024-02-08T09:05:12.731" v="7" actId="26606"/>
          <ac:picMkLst>
            <pc:docMk/>
            <pc:sldMk cId="3681382228" sldId="261"/>
            <ac:picMk id="4" creationId="{3C1DEC0E-B324-F264-CADE-0379A3C10B8C}"/>
          </ac:picMkLst>
        </pc:picChg>
      </pc:sldChg>
      <pc:sldChg chg="addSp delSp modSp new mod setBg">
        <pc:chgData name="Giuliana Giardi" userId="f5d8ba6a-048a-419d-b1ea-87ae463fc3ca" providerId="ADAL" clId="{02C44D86-BF51-4EA0-BCEB-7301074B49B3}" dt="2024-02-08T09:34:37.879" v="89" actId="14100"/>
        <pc:sldMkLst>
          <pc:docMk/>
          <pc:sldMk cId="1323856888" sldId="262"/>
        </pc:sldMkLst>
        <pc:spChg chg="mod">
          <ac:chgData name="Giuliana Giardi" userId="f5d8ba6a-048a-419d-b1ea-87ae463fc3ca" providerId="ADAL" clId="{02C44D86-BF51-4EA0-BCEB-7301074B49B3}" dt="2024-02-08T09:34:22.804" v="84" actId="26606"/>
          <ac:spMkLst>
            <pc:docMk/>
            <pc:sldMk cId="1323856888" sldId="262"/>
            <ac:spMk id="2" creationId="{27C70209-7C2B-10EB-CEA0-54E3ED365B36}"/>
          </ac:spMkLst>
        </pc:spChg>
        <pc:spChg chg="del mod">
          <ac:chgData name="Giuliana Giardi" userId="f5d8ba6a-048a-419d-b1ea-87ae463fc3ca" providerId="ADAL" clId="{02C44D86-BF51-4EA0-BCEB-7301074B49B3}" dt="2024-02-08T09:33:14.703" v="73" actId="22"/>
          <ac:spMkLst>
            <pc:docMk/>
            <pc:sldMk cId="1323856888" sldId="262"/>
            <ac:spMk id="3" creationId="{812C35CF-3E5B-8DA1-DC32-361BF0106FBD}"/>
          </ac:spMkLst>
        </pc:spChg>
        <pc:spChg chg="add del mod">
          <ac:chgData name="Giuliana Giardi" userId="f5d8ba6a-048a-419d-b1ea-87ae463fc3ca" providerId="ADAL" clId="{02C44D86-BF51-4EA0-BCEB-7301074B49B3}" dt="2024-02-08T09:33:19.220" v="74" actId="478"/>
          <ac:spMkLst>
            <pc:docMk/>
            <pc:sldMk cId="1323856888" sldId="262"/>
            <ac:spMk id="5" creationId="{69A6CDE9-A81B-AD80-DAF8-1554F102BFE0}"/>
          </ac:spMkLst>
        </pc:spChg>
        <pc:spChg chg="add del">
          <ac:chgData name="Giuliana Giardi" userId="f5d8ba6a-048a-419d-b1ea-87ae463fc3ca" providerId="ADAL" clId="{02C44D86-BF51-4EA0-BCEB-7301074B49B3}" dt="2024-02-08T09:34:22.804" v="84" actId="26606"/>
          <ac:spMkLst>
            <pc:docMk/>
            <pc:sldMk cId="1323856888" sldId="262"/>
            <ac:spMk id="12" creationId="{8A94871E-96FC-4ADE-815B-41A636E34F1A}"/>
          </ac:spMkLst>
        </pc:spChg>
        <pc:spChg chg="add del">
          <ac:chgData name="Giuliana Giardi" userId="f5d8ba6a-048a-419d-b1ea-87ae463fc3ca" providerId="ADAL" clId="{02C44D86-BF51-4EA0-BCEB-7301074B49B3}" dt="2024-02-08T09:34:22.804" v="84" actId="26606"/>
          <ac:spMkLst>
            <pc:docMk/>
            <pc:sldMk cId="1323856888" sldId="262"/>
            <ac:spMk id="14" creationId="{3FCFB1DE-0B7E-48CC-BA90-B2AB0889F9D6}"/>
          </ac:spMkLst>
        </pc:spChg>
        <pc:spChg chg="add">
          <ac:chgData name="Giuliana Giardi" userId="f5d8ba6a-048a-419d-b1ea-87ae463fc3ca" providerId="ADAL" clId="{02C44D86-BF51-4EA0-BCEB-7301074B49B3}" dt="2024-02-08T09:34:22.804" v="84" actId="26606"/>
          <ac:spMkLst>
            <pc:docMk/>
            <pc:sldMk cId="1323856888" sldId="262"/>
            <ac:spMk id="19" creationId="{B7BD7FCF-A254-4A97-A15C-319B67622677}"/>
          </ac:spMkLst>
        </pc:spChg>
        <pc:spChg chg="add">
          <ac:chgData name="Giuliana Giardi" userId="f5d8ba6a-048a-419d-b1ea-87ae463fc3ca" providerId="ADAL" clId="{02C44D86-BF51-4EA0-BCEB-7301074B49B3}" dt="2024-02-08T09:34:22.804" v="84" actId="26606"/>
          <ac:spMkLst>
            <pc:docMk/>
            <pc:sldMk cId="1323856888" sldId="262"/>
            <ac:spMk id="21" creationId="{52FFAF72-6204-4676-9C6F-9A4CC4D91805}"/>
          </ac:spMkLst>
        </pc:spChg>
        <pc:picChg chg="add mod ord">
          <ac:chgData name="Giuliana Giardi" userId="f5d8ba6a-048a-419d-b1ea-87ae463fc3ca" providerId="ADAL" clId="{02C44D86-BF51-4EA0-BCEB-7301074B49B3}" dt="2024-02-08T09:34:37.879" v="89" actId="14100"/>
          <ac:picMkLst>
            <pc:docMk/>
            <pc:sldMk cId="1323856888" sldId="262"/>
            <ac:picMk id="7" creationId="{4F92813A-8846-7FDE-701C-C914D3E4D425}"/>
          </ac:picMkLst>
        </pc:picChg>
      </pc:sldChg>
      <pc:sldChg chg="addSp delSp modSp new mod">
        <pc:chgData name="Giuliana Giardi" userId="f5d8ba6a-048a-419d-b1ea-87ae463fc3ca" providerId="ADAL" clId="{02C44D86-BF51-4EA0-BCEB-7301074B49B3}" dt="2024-02-08T09:36:35.197" v="102" actId="14100"/>
        <pc:sldMkLst>
          <pc:docMk/>
          <pc:sldMk cId="1183815067" sldId="263"/>
        </pc:sldMkLst>
        <pc:spChg chg="del">
          <ac:chgData name="Giuliana Giardi" userId="f5d8ba6a-048a-419d-b1ea-87ae463fc3ca" providerId="ADAL" clId="{02C44D86-BF51-4EA0-BCEB-7301074B49B3}" dt="2024-02-08T09:35:16.771" v="92" actId="478"/>
          <ac:spMkLst>
            <pc:docMk/>
            <pc:sldMk cId="1183815067" sldId="263"/>
            <ac:spMk id="2" creationId="{AD442AE0-8E48-A3E6-BAE4-9DA08BE9344B}"/>
          </ac:spMkLst>
        </pc:spChg>
        <pc:spChg chg="del">
          <ac:chgData name="Giuliana Giardi" userId="f5d8ba6a-048a-419d-b1ea-87ae463fc3ca" providerId="ADAL" clId="{02C44D86-BF51-4EA0-BCEB-7301074B49B3}" dt="2024-02-08T09:35:06.756" v="91" actId="22"/>
          <ac:spMkLst>
            <pc:docMk/>
            <pc:sldMk cId="1183815067" sldId="263"/>
            <ac:spMk id="3" creationId="{85C4A9E0-00BC-CA7A-FEC4-10C6F09F2C4C}"/>
          </ac:spMkLst>
        </pc:spChg>
        <pc:picChg chg="add mod ord">
          <ac:chgData name="Giuliana Giardi" userId="f5d8ba6a-048a-419d-b1ea-87ae463fc3ca" providerId="ADAL" clId="{02C44D86-BF51-4EA0-BCEB-7301074B49B3}" dt="2024-02-08T09:36:28.829" v="100" actId="14100"/>
          <ac:picMkLst>
            <pc:docMk/>
            <pc:sldMk cId="1183815067" sldId="263"/>
            <ac:picMk id="5" creationId="{923DC277-6228-CCC3-74F3-4974D933C4CA}"/>
          </ac:picMkLst>
        </pc:picChg>
        <pc:picChg chg="add mod">
          <ac:chgData name="Giuliana Giardi" userId="f5d8ba6a-048a-419d-b1ea-87ae463fc3ca" providerId="ADAL" clId="{02C44D86-BF51-4EA0-BCEB-7301074B49B3}" dt="2024-02-08T09:36:35.197" v="102" actId="14100"/>
          <ac:picMkLst>
            <pc:docMk/>
            <pc:sldMk cId="1183815067" sldId="263"/>
            <ac:picMk id="7" creationId="{CA277D65-D505-7290-64A1-1B1B2A9032E1}"/>
          </ac:picMkLst>
        </pc:picChg>
      </pc:sldChg>
      <pc:sldChg chg="addSp delSp modSp new mod setBg">
        <pc:chgData name="Giuliana Giardi" userId="f5d8ba6a-048a-419d-b1ea-87ae463fc3ca" providerId="ADAL" clId="{02C44D86-BF51-4EA0-BCEB-7301074B49B3}" dt="2024-02-08T09:43:32.546" v="181" actId="26606"/>
        <pc:sldMkLst>
          <pc:docMk/>
          <pc:sldMk cId="2448761720" sldId="264"/>
        </pc:sldMkLst>
        <pc:spChg chg="mod ord">
          <ac:chgData name="Giuliana Giardi" userId="f5d8ba6a-048a-419d-b1ea-87ae463fc3ca" providerId="ADAL" clId="{02C44D86-BF51-4EA0-BCEB-7301074B49B3}" dt="2024-02-08T09:43:32.546" v="181" actId="26606"/>
          <ac:spMkLst>
            <pc:docMk/>
            <pc:sldMk cId="2448761720" sldId="264"/>
            <ac:spMk id="2" creationId="{0E9B4F96-608F-0F3B-6CA6-C79F9050920B}"/>
          </ac:spMkLst>
        </pc:spChg>
        <pc:spChg chg="del">
          <ac:chgData name="Giuliana Giardi" userId="f5d8ba6a-048a-419d-b1ea-87ae463fc3ca" providerId="ADAL" clId="{02C44D86-BF51-4EA0-BCEB-7301074B49B3}" dt="2024-02-08T09:39:27.918" v="123" actId="22"/>
          <ac:spMkLst>
            <pc:docMk/>
            <pc:sldMk cId="2448761720" sldId="264"/>
            <ac:spMk id="3" creationId="{2391584C-2442-1CCB-B4D3-D8C2713AFCB2}"/>
          </ac:spMkLst>
        </pc:spChg>
        <pc:spChg chg="add del">
          <ac:chgData name="Giuliana Giardi" userId="f5d8ba6a-048a-419d-b1ea-87ae463fc3ca" providerId="ADAL" clId="{02C44D86-BF51-4EA0-BCEB-7301074B49B3}" dt="2024-02-08T09:41:48.004" v="152" actId="478"/>
          <ac:spMkLst>
            <pc:docMk/>
            <pc:sldMk cId="2448761720" sldId="264"/>
            <ac:spMk id="11" creationId="{CB5D0AFE-81C7-DE2A-2CC1-A820898999C9}"/>
          </ac:spMkLst>
        </pc:spChg>
        <pc:spChg chg="add del">
          <ac:chgData name="Giuliana Giardi" userId="f5d8ba6a-048a-419d-b1ea-87ae463fc3ca" providerId="ADAL" clId="{02C44D86-BF51-4EA0-BCEB-7301074B49B3}" dt="2024-02-08T09:42:59.001" v="169" actId="26606"/>
          <ac:spMkLst>
            <pc:docMk/>
            <pc:sldMk cId="2448761720" sldId="264"/>
            <ac:spMk id="14" creationId="{953EC90C-082B-4667-A29F-E4E4D515AA7E}"/>
          </ac:spMkLst>
        </pc:spChg>
        <pc:spChg chg="add del">
          <ac:chgData name="Giuliana Giardi" userId="f5d8ba6a-048a-419d-b1ea-87ae463fc3ca" providerId="ADAL" clId="{02C44D86-BF51-4EA0-BCEB-7301074B49B3}" dt="2024-02-08T09:42:59.001" v="169" actId="26606"/>
          <ac:spMkLst>
            <pc:docMk/>
            <pc:sldMk cId="2448761720" sldId="264"/>
            <ac:spMk id="16" creationId="{E99FF883-3EBA-49CC-8D77-1EE69E1826E3}"/>
          </ac:spMkLst>
        </pc:spChg>
        <pc:spChg chg="add del">
          <ac:chgData name="Giuliana Giardi" userId="f5d8ba6a-048a-419d-b1ea-87ae463fc3ca" providerId="ADAL" clId="{02C44D86-BF51-4EA0-BCEB-7301074B49B3}" dt="2024-02-08T09:43:32.546" v="181" actId="26606"/>
          <ac:spMkLst>
            <pc:docMk/>
            <pc:sldMk cId="2448761720" sldId="264"/>
            <ac:spMk id="34" creationId="{521C4EA8-6B83-4338-913D-D75D3C4F34D6}"/>
          </ac:spMkLst>
        </pc:spChg>
        <pc:spChg chg="add del">
          <ac:chgData name="Giuliana Giardi" userId="f5d8ba6a-048a-419d-b1ea-87ae463fc3ca" providerId="ADAL" clId="{02C44D86-BF51-4EA0-BCEB-7301074B49B3}" dt="2024-02-08T09:43:32.546" v="181" actId="26606"/>
          <ac:spMkLst>
            <pc:docMk/>
            <pc:sldMk cId="2448761720" sldId="264"/>
            <ac:spMk id="40" creationId="{04357C93-F0CB-4A1C-8F77-4E9063789819}"/>
          </ac:spMkLst>
        </pc:spChg>
        <pc:spChg chg="add">
          <ac:chgData name="Giuliana Giardi" userId="f5d8ba6a-048a-419d-b1ea-87ae463fc3ca" providerId="ADAL" clId="{02C44D86-BF51-4EA0-BCEB-7301074B49B3}" dt="2024-02-08T09:43:32.546" v="181" actId="26606"/>
          <ac:spMkLst>
            <pc:docMk/>
            <pc:sldMk cId="2448761720" sldId="264"/>
            <ac:spMk id="45" creationId="{521C4EA8-6B83-4338-913D-D75D3C4F34D6}"/>
          </ac:spMkLst>
        </pc:spChg>
        <pc:spChg chg="add">
          <ac:chgData name="Giuliana Giardi" userId="f5d8ba6a-048a-419d-b1ea-87ae463fc3ca" providerId="ADAL" clId="{02C44D86-BF51-4EA0-BCEB-7301074B49B3}" dt="2024-02-08T09:43:32.546" v="181" actId="26606"/>
          <ac:spMkLst>
            <pc:docMk/>
            <pc:sldMk cId="2448761720" sldId="264"/>
            <ac:spMk id="51" creationId="{04357C93-F0CB-4A1C-8F77-4E9063789819}"/>
          </ac:spMkLst>
        </pc:spChg>
        <pc:grpChg chg="add del">
          <ac:chgData name="Giuliana Giardi" userId="f5d8ba6a-048a-419d-b1ea-87ae463fc3ca" providerId="ADAL" clId="{02C44D86-BF51-4EA0-BCEB-7301074B49B3}" dt="2024-02-08T09:42:59.001" v="169" actId="26606"/>
          <ac:grpSpMkLst>
            <pc:docMk/>
            <pc:sldMk cId="2448761720" sldId="264"/>
            <ac:grpSpMk id="18" creationId="{68BDDA48-391E-46DF-848C-03844FB181C5}"/>
          </ac:grpSpMkLst>
        </pc:grpChg>
        <pc:grpChg chg="add del">
          <ac:chgData name="Giuliana Giardi" userId="f5d8ba6a-048a-419d-b1ea-87ae463fc3ca" providerId="ADAL" clId="{02C44D86-BF51-4EA0-BCEB-7301074B49B3}" dt="2024-02-08T09:42:59.001" v="169" actId="26606"/>
          <ac:grpSpMkLst>
            <pc:docMk/>
            <pc:sldMk cId="2448761720" sldId="264"/>
            <ac:grpSpMk id="22" creationId="{E27AF472-EAE3-4572-AB69-B92BD10DBC6D}"/>
          </ac:grpSpMkLst>
        </pc:grpChg>
        <pc:grpChg chg="add del">
          <ac:chgData name="Giuliana Giardi" userId="f5d8ba6a-048a-419d-b1ea-87ae463fc3ca" providerId="ADAL" clId="{02C44D86-BF51-4EA0-BCEB-7301074B49B3}" dt="2024-02-08T09:43:32.546" v="181" actId="26606"/>
          <ac:grpSpMkLst>
            <pc:docMk/>
            <pc:sldMk cId="2448761720" sldId="264"/>
            <ac:grpSpMk id="36" creationId="{3AF6A671-C637-4547-85F4-51B6D1881399}"/>
          </ac:grpSpMkLst>
        </pc:grpChg>
        <pc:grpChg chg="add">
          <ac:chgData name="Giuliana Giardi" userId="f5d8ba6a-048a-419d-b1ea-87ae463fc3ca" providerId="ADAL" clId="{02C44D86-BF51-4EA0-BCEB-7301074B49B3}" dt="2024-02-08T09:43:32.546" v="181" actId="26606"/>
          <ac:grpSpMkLst>
            <pc:docMk/>
            <pc:sldMk cId="2448761720" sldId="264"/>
            <ac:grpSpMk id="47" creationId="{3AF6A671-C637-4547-85F4-51B6D1881399}"/>
          </ac:grpSpMkLst>
        </pc:grpChg>
        <pc:picChg chg="add mod ord modCrop">
          <ac:chgData name="Giuliana Giardi" userId="f5d8ba6a-048a-419d-b1ea-87ae463fc3ca" providerId="ADAL" clId="{02C44D86-BF51-4EA0-BCEB-7301074B49B3}" dt="2024-02-08T09:43:32.546" v="181" actId="26606"/>
          <ac:picMkLst>
            <pc:docMk/>
            <pc:sldMk cId="2448761720" sldId="264"/>
            <ac:picMk id="5" creationId="{240F8EDC-D0D9-391F-A200-4DFBF58A3E23}"/>
          </ac:picMkLst>
        </pc:picChg>
        <pc:picChg chg="add mod modCrop">
          <ac:chgData name="Giuliana Giardi" userId="f5d8ba6a-048a-419d-b1ea-87ae463fc3ca" providerId="ADAL" clId="{02C44D86-BF51-4EA0-BCEB-7301074B49B3}" dt="2024-02-08T09:43:32.546" v="181" actId="26606"/>
          <ac:picMkLst>
            <pc:docMk/>
            <pc:sldMk cId="2448761720" sldId="264"/>
            <ac:picMk id="7" creationId="{A72C5194-2FFA-9559-351F-08AD9DBD584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70DA6-ADEF-4661-8598-B51BF9D44F86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F79EC-BDDB-4816-A655-C08A82BAA0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7408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F79EC-BDDB-4816-A655-C08A82BAA036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7676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B93585-F04A-CA1F-F385-1DB26CC3C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E7A7ACD-57C9-E2FA-994C-B990762AF0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30ECA6-4D43-76B0-EB26-D5D1A6FD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4D83-5F20-4E2A-986E-8F6F26FA5BD8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B93661-FC26-25CE-45ED-8242E1A4F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3A3F7C-37E4-EE35-A77A-CD91BAC73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4E46-AFA2-40AF-A122-254423D7D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9555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B9E42C-780B-CFD0-57C5-7C4A371E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68DB9F2-7BF7-D39E-BE35-0361F5919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F07264-75D3-B1DE-6225-553668A68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4D83-5F20-4E2A-986E-8F6F26FA5BD8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B5BD49-C43F-746F-1267-D9923BCAE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89D3D4-A4A4-063F-80F7-C7C6F22DE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4E46-AFA2-40AF-A122-254423D7D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2816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327B85E-5CF0-4818-024A-C4AEC750F7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AA348C0-B496-8D79-4E86-A31C0DCEE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3448EE-7BAB-74BC-5DD5-AB2E050A5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4D83-5F20-4E2A-986E-8F6F26FA5BD8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2B09E9-9A33-34D2-1478-1F70C5D38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D9FF5C-5FC2-A9D3-784C-70BD5D070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4E46-AFA2-40AF-A122-254423D7D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6034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CF1B48-2215-59BC-944C-5AE296689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3FFEE6-0463-9CE3-0F56-EBCBE7255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063D44-45F6-F716-4AFC-7773C6E49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4D83-5F20-4E2A-986E-8F6F26FA5BD8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27833E-4A6B-DAF6-AA25-6903B6234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F14A67-D056-301E-29D4-7C8F7CAFF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4E46-AFA2-40AF-A122-254423D7D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788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4E7681-BF44-B749-90B7-238F543DE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74EA993-304D-8126-1357-C2AD61BAD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B5A5B8-7E97-20DC-59EA-C6AC394A5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4D83-5F20-4E2A-986E-8F6F26FA5BD8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4F42A9-0190-FA30-E25D-E68191DF9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947BAD-96A9-930B-EB1B-C9100E96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4E46-AFA2-40AF-A122-254423D7D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669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70BEF5-2B92-13B4-0ACF-032D921A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7840B2-3ADA-6756-8C79-A7BF76F7F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1F1A08F-FA6D-B740-1024-EA50F6945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DEE5EF-9E7B-C6D8-CB7E-283831E9C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4D83-5F20-4E2A-986E-8F6F26FA5BD8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7E81EAB-8F00-2CAD-B51F-23D3EC77B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3D8AC24-1500-20F8-8F02-C6EA94356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4E46-AFA2-40AF-A122-254423D7D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3686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17F6F5-8CBC-2772-F8FB-16E0D0B11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61045EA-3327-C97F-DECE-260B2776B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90CC50B-CEC0-8331-FAFA-B28177C00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BF60DA5-6A71-F5BF-1D9D-BC24DDD7BC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9600511-4083-A35E-81F5-4EB0F78209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D2F0593-D9A1-8475-97B6-9ADEAC069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4D83-5F20-4E2A-986E-8F6F26FA5BD8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216EC77-7EC0-74A6-6FF2-11D72C3F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C13AB1E-A06D-CEC2-86F2-8B5AE4071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4E46-AFA2-40AF-A122-254423D7D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6579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666668-2930-8C93-46A5-FD4476AB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66DBB6D-F964-DA29-DE1E-AC5255707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4D83-5F20-4E2A-986E-8F6F26FA5BD8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91FA598-E1F4-2658-6C05-CE5D7AD5F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D64957F-297E-62C7-EBE4-40C7F3D5A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4E46-AFA2-40AF-A122-254423D7D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2121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7C47D65-08E5-95F9-A3F3-63FC256B7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4D83-5F20-4E2A-986E-8F6F26FA5BD8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EE75DBD-1BDD-850B-AD63-BFC7EBBA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EBA7638-730B-535C-0766-9117BE879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4E46-AFA2-40AF-A122-254423D7D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3831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7BA753-AA4E-7FBA-EBBC-D2EFDF23E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099421-C39B-628A-331E-A646F1ECE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82F9B12-DE1B-B424-571A-193C3F8F9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1274BE-A2FA-D9AD-3B5D-9DAF6E88F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4D83-5F20-4E2A-986E-8F6F26FA5BD8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F57C765-D489-98DB-D0D5-F1A4A1D13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456774-7EC7-452A-E093-13EF88457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4E46-AFA2-40AF-A122-254423D7D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3540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2C30D1-5D9F-57B4-837D-6235E5DC9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170F60B-8290-A5E3-9901-DE6C035D96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1335116-1F04-8ED5-0111-6BA761BA5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D8F7789-166F-E52A-BFBE-735C59EC4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4D83-5F20-4E2A-986E-8F6F26FA5BD8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32A1030-81F8-F4BE-8985-473042223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0A1C2B2-0AEA-F09D-28D0-84197D7F1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4E46-AFA2-40AF-A122-254423D7D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2280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62A6399-8EF0-3E02-6B88-389DFFF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9C47117-2889-EB91-1FE3-8AF6A91E0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040708-8374-1690-586F-EAAFF5227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844D83-5F20-4E2A-986E-8F6F26FA5BD8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1CE5B8-387F-CBFD-7C4F-9041FB655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01BB9C-0FE3-5FF8-59D6-FFC85968E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BF4E46-AFA2-40AF-A122-254423D7D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895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6" descr="Immagine che contiene testo, carta, Prodotto di carta, disegno&#10;&#10;Descrizione generata automaticamente">
            <a:extLst>
              <a:ext uri="{FF2B5EF4-FFF2-40B4-BE49-F238E27FC236}">
                <a16:creationId xmlns:a16="http://schemas.microsoft.com/office/drawing/2014/main" id="{3C1DEC0E-B324-F264-CADE-0379A3C10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2" r="6483" b="24847"/>
          <a:stretch/>
        </p:blipFill>
        <p:spPr>
          <a:xfrm rot="16200000">
            <a:off x="4428744" y="-905256"/>
            <a:ext cx="6858000" cy="8668512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C65A8C3-C18B-669A-2594-5906919EF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6619505" cy="3204134"/>
          </a:xfrm>
        </p:spPr>
        <p:txBody>
          <a:bodyPr anchor="b">
            <a:normAutofit/>
          </a:bodyPr>
          <a:lstStyle/>
          <a:p>
            <a:r>
              <a:rPr lang="it-IT" sz="4000" dirty="0"/>
              <a:t>IC Ormea Plesso Orbassano</a:t>
            </a:r>
            <a:br>
              <a:rPr lang="it-IT" sz="4000" dirty="0"/>
            </a:br>
            <a:r>
              <a:rPr lang="it-IT" sz="4000" dirty="0"/>
              <a:t>Docente di riferimento per i progetti </a:t>
            </a:r>
            <a:br>
              <a:rPr lang="it-IT" sz="4000" dirty="0"/>
            </a:br>
            <a:r>
              <a:rPr lang="it-IT" sz="4000" dirty="0"/>
              <a:t>Paola </a:t>
            </a:r>
            <a:r>
              <a:rPr lang="it-IT" sz="4000" dirty="0" err="1"/>
              <a:t>Micello</a:t>
            </a:r>
            <a:r>
              <a:rPr lang="it-IT" sz="4000" dirty="0"/>
              <a:t> </a:t>
            </a:r>
            <a:br>
              <a:rPr lang="it-IT" sz="4000" dirty="0"/>
            </a:br>
            <a:endParaRPr lang="it-IT" sz="48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5B8917C-1AE3-012A-8587-44E99C28E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it-IT" sz="2000" dirty="0" err="1"/>
              <a:t>as</a:t>
            </a:r>
            <a:r>
              <a:rPr lang="it-IT" sz="2000" dirty="0"/>
              <a:t>. 2023-24</a:t>
            </a:r>
            <a:br>
              <a:rPr lang="it-IT" sz="900" dirty="0"/>
            </a:br>
            <a:endParaRPr lang="it-IT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382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182C109-9E4C-3C96-8794-9411573CB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864660-C52B-BC40-9AE0-D900B4B67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FD81F2E-754B-ACB7-ECD1-E1DADAD07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2A2591-0296-4CF4-E75F-51D7CB8EC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78A07A2-FD92-5AD1-01EE-9D7AEAB88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9" name="Segnaposto contenuto 8" descr="Immagine che contiene testo, calligrafia, Arte bambini, carta&#10;&#10;Descrizione generata automaticamente">
            <a:extLst>
              <a:ext uri="{FF2B5EF4-FFF2-40B4-BE49-F238E27FC236}">
                <a16:creationId xmlns:a16="http://schemas.microsoft.com/office/drawing/2014/main" id="{6337C9EC-5547-7849-C7E7-3617C52E9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866"/>
          <a:stretch/>
        </p:blipFill>
        <p:spPr>
          <a:xfrm>
            <a:off x="567526" y="550181"/>
            <a:ext cx="11056947" cy="5730212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8A96B8CA-06F0-5C33-0AE9-98FCEAC8704D}"/>
              </a:ext>
            </a:extLst>
          </p:cNvPr>
          <p:cNvSpPr txBox="1">
            <a:spLocks/>
          </p:cNvSpPr>
          <p:nvPr/>
        </p:nvSpPr>
        <p:spPr>
          <a:xfrm>
            <a:off x="3739978" y="3958"/>
            <a:ext cx="4160938" cy="507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IC Ormea Plesso Orbassano classe 4^C</a:t>
            </a:r>
          </a:p>
          <a:p>
            <a:r>
              <a:rPr lang="it-IT" dirty="0"/>
              <a:t>Docente Paola </a:t>
            </a:r>
            <a:r>
              <a:rPr lang="it-IT" dirty="0" err="1"/>
              <a:t>Micello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. 2023-24</a:t>
            </a:r>
          </a:p>
        </p:txBody>
      </p:sp>
      <p:pic>
        <p:nvPicPr>
          <p:cNvPr id="2" name="Segnaposto contenuto 8" descr="Immagine che contiene testo, calligrafia, Arte bambini, carta&#10;&#10;Descrizione generata automaticamente">
            <a:extLst>
              <a:ext uri="{FF2B5EF4-FFF2-40B4-BE49-F238E27FC236}">
                <a16:creationId xmlns:a16="http://schemas.microsoft.com/office/drawing/2014/main" id="{2FDB73BC-8093-45FB-029A-A176551F08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866"/>
          <a:stretch/>
        </p:blipFill>
        <p:spPr>
          <a:xfrm>
            <a:off x="567526" y="557803"/>
            <a:ext cx="11056947" cy="573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71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22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F16161-B528-9DC5-8FCB-55D99963D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7828" y="-387525"/>
            <a:ext cx="7706877" cy="1189853"/>
          </a:xfrm>
        </p:spPr>
        <p:txBody>
          <a:bodyPr anchor="b">
            <a:normAutofit/>
          </a:bodyPr>
          <a:lstStyle/>
          <a:p>
            <a:pPr algn="l"/>
            <a:r>
              <a:rPr lang="it-IT" sz="4800"/>
              <a:t>La nostra giornata in città </a:t>
            </a:r>
            <a:endParaRPr lang="it-IT" sz="4800" dirty="0"/>
          </a:p>
        </p:txBody>
      </p:sp>
      <p:sp>
        <p:nvSpPr>
          <p:cNvPr id="42" name="!!accent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Immagine 18" descr="Immagine che contiene testo, calligrafia, lavagna&#10;&#10;Descrizione generata automaticamente">
            <a:extLst>
              <a:ext uri="{FF2B5EF4-FFF2-40B4-BE49-F238E27FC236}">
                <a16:creationId xmlns:a16="http://schemas.microsoft.com/office/drawing/2014/main" id="{F671ADA0-5478-F9F2-8DFA-C1E3E7D39A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4" b="10724"/>
          <a:stretch/>
        </p:blipFill>
        <p:spPr>
          <a:xfrm>
            <a:off x="6439711" y="698835"/>
            <a:ext cx="5271259" cy="5960893"/>
          </a:xfrm>
          <a:prstGeom prst="rect">
            <a:avLst/>
          </a:prstGeom>
        </p:spPr>
      </p:pic>
      <p:pic>
        <p:nvPicPr>
          <p:cNvPr id="20" name="Segnaposto contenuto 6" descr="Immagine che contiene testo, carta, Prodotto di carta, disegno&#10;&#10;Descrizione generata automaticamente">
            <a:extLst>
              <a:ext uri="{FF2B5EF4-FFF2-40B4-BE49-F238E27FC236}">
                <a16:creationId xmlns:a16="http://schemas.microsoft.com/office/drawing/2014/main" id="{8514304F-8823-6438-1D7E-7EF530C50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5" b="-798"/>
          <a:stretch/>
        </p:blipFill>
        <p:spPr>
          <a:xfrm rot="16200000">
            <a:off x="564946" y="323988"/>
            <a:ext cx="5309820" cy="6266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DF3D11-629B-0ACA-2AB0-FCAFF73BA363}"/>
              </a:ext>
            </a:extLst>
          </p:cNvPr>
          <p:cNvSpPr txBox="1"/>
          <p:nvPr/>
        </p:nvSpPr>
        <p:spPr>
          <a:xfrm>
            <a:off x="733697" y="6112148"/>
            <a:ext cx="6135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IC Ormea Plesso Orbassano classe 4^C</a:t>
            </a:r>
          </a:p>
          <a:p>
            <a:r>
              <a:rPr lang="it-IT" dirty="0"/>
              <a:t>Docente Paola </a:t>
            </a:r>
            <a:r>
              <a:rPr lang="it-IT" dirty="0" err="1"/>
              <a:t>Micello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. 2023-24</a:t>
            </a:r>
          </a:p>
        </p:txBody>
      </p:sp>
    </p:spTree>
    <p:extLst>
      <p:ext uri="{BB962C8B-B14F-4D97-AF65-F5344CB8AC3E}">
        <p14:creationId xmlns:p14="http://schemas.microsoft.com/office/powerpoint/2010/main" val="3308551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A59AF85-42AC-420F-2970-5C840ABEE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it-IT" sz="4800"/>
              <a:t>Le buone pratiche </a:t>
            </a:r>
          </a:p>
        </p:txBody>
      </p:sp>
      <p:sp>
        <p:nvSpPr>
          <p:cNvPr id="36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6EAC44-ED44-4D54-7B01-487BC917D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r>
              <a:rPr lang="it-IT" sz="2200"/>
              <a:t>IC Ormea Pesso Orbassano classe 4^C</a:t>
            </a:r>
          </a:p>
          <a:p>
            <a:r>
              <a:rPr lang="it-IT" sz="2200"/>
              <a:t>Docente Paola Micello as 2023-24</a:t>
            </a:r>
            <a:endParaRPr lang="it-IT" sz="2200" dirty="0"/>
          </a:p>
        </p:txBody>
      </p:sp>
      <p:pic>
        <p:nvPicPr>
          <p:cNvPr id="6" name="Immagine 5" descr="Immagine che contiene testo, carta, Prodotto di carta, calligrafia&#10;&#10;Descrizione generata automaticamente">
            <a:extLst>
              <a:ext uri="{FF2B5EF4-FFF2-40B4-BE49-F238E27FC236}">
                <a16:creationId xmlns:a16="http://schemas.microsoft.com/office/drawing/2014/main" id="{8236C4F9-22F7-A123-8621-5D38D81F12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" t="1176" r="1970" b="-1176"/>
          <a:stretch/>
        </p:blipFill>
        <p:spPr>
          <a:xfrm>
            <a:off x="104140" y="2571417"/>
            <a:ext cx="5990336" cy="4101750"/>
          </a:xfrm>
          <a:prstGeom prst="rect">
            <a:avLst/>
          </a:prstGeom>
        </p:spPr>
      </p:pic>
      <p:pic>
        <p:nvPicPr>
          <p:cNvPr id="4" name="Immagine 3" descr="Immagine che contiene testo, calligrafia, carta, Arte bambini&#10;&#10;Descrizione generata automaticamente">
            <a:extLst>
              <a:ext uri="{FF2B5EF4-FFF2-40B4-BE49-F238E27FC236}">
                <a16:creationId xmlns:a16="http://schemas.microsoft.com/office/drawing/2014/main" id="{7102B931-BCB7-9523-AC3E-D6D20881B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76" y="2032001"/>
            <a:ext cx="5904484" cy="449025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520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0955D30-5F64-F107-824A-ABA49568A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694" y="501651"/>
            <a:ext cx="6206236" cy="1716255"/>
          </a:xfrm>
        </p:spPr>
        <p:txBody>
          <a:bodyPr anchor="b">
            <a:normAutofit fontScale="90000"/>
          </a:bodyPr>
          <a:lstStyle/>
          <a:p>
            <a:r>
              <a:rPr lang="it-IT" sz="5600" dirty="0"/>
              <a:t>Una Giornata in città…..con gli esperti ISPRA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 descr="Immagine che contiene testo, calligrafia, arte&#10;&#10;Descrizione generata automaticamente">
            <a:extLst>
              <a:ext uri="{FF2B5EF4-FFF2-40B4-BE49-F238E27FC236}">
                <a16:creationId xmlns:a16="http://schemas.microsoft.com/office/drawing/2014/main" id="{CEB02724-908B-95E0-609E-FF4BF3BF0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0" r="6905" b="-1"/>
          <a:stretch/>
        </p:blipFill>
        <p:spPr>
          <a:xfrm rot="5400000">
            <a:off x="-186380" y="1062504"/>
            <a:ext cx="6237481" cy="473299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egnaposto contenuto 12" descr="Immagine che contiene testo, calligrafia, Prodotto di carta, Arte bambini&#10;&#10;Descrizione generata automaticamente">
            <a:extLst>
              <a:ext uri="{FF2B5EF4-FFF2-40B4-BE49-F238E27FC236}">
                <a16:creationId xmlns:a16="http://schemas.microsoft.com/office/drawing/2014/main" id="{75954ED6-6FC6-8E58-B14F-C2F5BF1A5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/>
          <a:stretch/>
        </p:blipFill>
        <p:spPr>
          <a:xfrm>
            <a:off x="6096000" y="2217906"/>
            <a:ext cx="5349835" cy="4495716"/>
          </a:xfrm>
          <a:custGeom>
            <a:avLst/>
            <a:gdLst/>
            <a:ahLst/>
            <a:cxnLst/>
            <a:rect l="l" t="t" r="r" b="b"/>
            <a:pathLst>
              <a:path w="4643496" h="5550370">
                <a:moveTo>
                  <a:pt x="81586" y="0"/>
                </a:moveTo>
                <a:lnTo>
                  <a:pt x="4561910" y="0"/>
                </a:lnTo>
                <a:cubicBezTo>
                  <a:pt x="4606969" y="0"/>
                  <a:pt x="4643496" y="36527"/>
                  <a:pt x="4643496" y="81586"/>
                </a:cubicBezTo>
                <a:lnTo>
                  <a:pt x="4643496" y="5468784"/>
                </a:lnTo>
                <a:cubicBezTo>
                  <a:pt x="4643496" y="5513843"/>
                  <a:pt x="4606969" y="5550370"/>
                  <a:pt x="4561910" y="5550370"/>
                </a:cubicBezTo>
                <a:lnTo>
                  <a:pt x="81586" y="5550370"/>
                </a:lnTo>
                <a:cubicBezTo>
                  <a:pt x="36527" y="5550370"/>
                  <a:pt x="0" y="5513843"/>
                  <a:pt x="0" y="5468784"/>
                </a:cubicBezTo>
                <a:lnTo>
                  <a:pt x="0" y="81586"/>
                </a:lnTo>
                <a:cubicBezTo>
                  <a:pt x="0" y="36527"/>
                  <a:pt x="36527" y="0"/>
                  <a:pt x="8158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93397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7C70209-7C2B-10EB-CEA0-54E3ED365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IC Ormea Plesso Orbassano classe 4^B</a:t>
            </a:r>
            <a:b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as. 2023-24</a:t>
            </a:r>
            <a:b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4F92813A-8846-7FDE-701C-C914D3E4D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0480" y="142240"/>
            <a:ext cx="5273040" cy="657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56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23DC277-6228-CCC3-74F3-4974D933C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818" y="508001"/>
            <a:ext cx="4853542" cy="6285614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A277D65-D505-7290-64A1-1B1B2A903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760" y="403067"/>
            <a:ext cx="4673600" cy="628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15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521C4EA8-6B83-4338-913D-D75D3C4F3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E9B4F96-608F-0F3B-6CA6-C79F90509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Raccolta differenziata 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72C5194-2FFA-9559-351F-08AD9DBD58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4" r="6883"/>
          <a:stretch/>
        </p:blipFill>
        <p:spPr>
          <a:xfrm>
            <a:off x="4125081" y="1079077"/>
            <a:ext cx="3383280" cy="4834051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40F8EDC-D0D9-391F-A200-4DFBF58A3E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91" r="9615"/>
          <a:stretch/>
        </p:blipFill>
        <p:spPr>
          <a:xfrm>
            <a:off x="7812357" y="1183754"/>
            <a:ext cx="3383280" cy="46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617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93</Words>
  <Application>Microsoft Office PowerPoint</Application>
  <PresentationFormat>Widescreen</PresentationFormat>
  <Paragraphs>14</Paragraphs>
  <Slides>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Calibri</vt:lpstr>
      <vt:lpstr>Tema di Office</vt:lpstr>
      <vt:lpstr>IC Ormea Plesso Orbassano Docente di riferimento per i progetti  Paola Micello  </vt:lpstr>
      <vt:lpstr>Presentazione standard di PowerPoint</vt:lpstr>
      <vt:lpstr>La nostra giornata in città </vt:lpstr>
      <vt:lpstr>Le buone pratiche </vt:lpstr>
      <vt:lpstr>Una Giornata in città…..con gli esperti ISPRA</vt:lpstr>
      <vt:lpstr>IC Ormea Plesso Orbassano classe 4^B as. 2023-24 </vt:lpstr>
      <vt:lpstr>Presentazione standard di PowerPoint</vt:lpstr>
      <vt:lpstr>Raccolta differenziata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Giuliana Giardi</dc:creator>
  <cp:lastModifiedBy>Giuliana Giardi</cp:lastModifiedBy>
  <cp:revision>1</cp:revision>
  <dcterms:created xsi:type="dcterms:W3CDTF">2024-01-22T12:31:17Z</dcterms:created>
  <dcterms:modified xsi:type="dcterms:W3CDTF">2024-02-08T09:43:35Z</dcterms:modified>
</cp:coreProperties>
</file>